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8" r:id="rId3"/>
    <p:sldId id="280" r:id="rId4"/>
    <p:sldId id="279" r:id="rId5"/>
    <p:sldId id="286" r:id="rId6"/>
    <p:sldId id="326" r:id="rId7"/>
    <p:sldId id="287" r:id="rId8"/>
    <p:sldId id="270" r:id="rId9"/>
    <p:sldId id="281" r:id="rId10"/>
    <p:sldId id="290" r:id="rId11"/>
    <p:sldId id="296" r:id="rId12"/>
    <p:sldId id="291" r:id="rId13"/>
    <p:sldId id="292" r:id="rId14"/>
    <p:sldId id="293" r:id="rId15"/>
    <p:sldId id="299" r:id="rId16"/>
    <p:sldId id="300" r:id="rId17"/>
    <p:sldId id="340" r:id="rId18"/>
    <p:sldId id="295" r:id="rId19"/>
    <p:sldId id="302" r:id="rId20"/>
    <p:sldId id="303" r:id="rId21"/>
    <p:sldId id="336" r:id="rId22"/>
    <p:sldId id="306" r:id="rId23"/>
    <p:sldId id="309" r:id="rId24"/>
    <p:sldId id="310" r:id="rId25"/>
    <p:sldId id="307" r:id="rId26"/>
    <p:sldId id="311" r:id="rId27"/>
    <p:sldId id="312" r:id="rId28"/>
    <p:sldId id="334" r:id="rId29"/>
    <p:sldId id="335" r:id="rId30"/>
    <p:sldId id="313" r:id="rId31"/>
    <p:sldId id="329" r:id="rId32"/>
    <p:sldId id="328" r:id="rId33"/>
    <p:sldId id="327" r:id="rId34"/>
    <p:sldId id="331" r:id="rId35"/>
    <p:sldId id="332" r:id="rId36"/>
    <p:sldId id="338" r:id="rId37"/>
    <p:sldId id="297" r:id="rId38"/>
    <p:sldId id="333" r:id="rId39"/>
    <p:sldId id="322" r:id="rId40"/>
    <p:sldId id="323" r:id="rId41"/>
    <p:sldId id="324" r:id="rId42"/>
    <p:sldId id="337" r:id="rId43"/>
    <p:sldId id="320" r:id="rId44"/>
    <p:sldId id="321" r:id="rId45"/>
    <p:sldId id="317" r:id="rId46"/>
    <p:sldId id="318" r:id="rId47"/>
    <p:sldId id="325" r:id="rId48"/>
    <p:sldId id="319" r:id="rId49"/>
    <p:sldId id="342" r:id="rId50"/>
    <p:sldId id="34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D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75287" autoAdjust="0"/>
  </p:normalViewPr>
  <p:slideViewPr>
    <p:cSldViewPr>
      <p:cViewPr>
        <p:scale>
          <a:sx n="86" d="100"/>
          <a:sy n="86" d="100"/>
        </p:scale>
        <p:origin x="-27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83333333333354E-2"/>
          <c:y val="4.9577368020219892E-2"/>
          <c:w val="0.72369783464567861"/>
          <c:h val="0.609349148880445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1,5 - 3 лет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4.1666666666666814E-3"/>
                  <c:y val="7.211253530213887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9.4647702584057622E-2"/>
                </c:manualLayout>
              </c:layout>
              <c:showVal val="1"/>
            </c:dLbl>
            <c:dLbl>
              <c:idx val="2"/>
              <c:layout>
                <c:manualLayout>
                  <c:x val="-6.2499999999999917E-3"/>
                  <c:y val="9.9154736040440811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0.82000000000000062</c:v>
                </c:pt>
                <c:pt idx="1">
                  <c:v>0.85500000000000065</c:v>
                </c:pt>
                <c:pt idx="2">
                  <c:v>0.86500000000000365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3 - 7 лет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2500000000000446E-3"/>
                  <c:y val="-6.30984683893707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309846838937079E-2"/>
                </c:manualLayout>
              </c:layout>
              <c:showVal val="1"/>
            </c:dLbl>
            <c:dLbl>
              <c:idx val="2"/>
              <c:layout>
                <c:manualLayout>
                  <c:x val="2.0833333333334252E-3"/>
                  <c:y val="-6.309846838937079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marker val="1"/>
        <c:axId val="145074432"/>
        <c:axId val="145391616"/>
      </c:lineChart>
      <c:catAx>
        <c:axId val="145074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45391616"/>
        <c:crosses val="autoZero"/>
        <c:auto val="1"/>
        <c:lblAlgn val="ctr"/>
        <c:lblOffset val="100"/>
      </c:catAx>
      <c:valAx>
        <c:axId val="145391616"/>
        <c:scaling>
          <c:orientation val="minMax"/>
        </c:scaling>
        <c:delete val="1"/>
        <c:axPos val="l"/>
        <c:numFmt formatCode="0.0%" sourceLinked="1"/>
        <c:tickLblPos val="none"/>
        <c:crossAx val="145074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48506371933681E-2"/>
          <c:y val="9.6984642471638224E-2"/>
          <c:w val="0.90255120576891346"/>
          <c:h val="0.723184984026552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1211132743090525E-2"/>
                  <c:y val="-2.222206668719729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840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975294816639758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814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1.6015903918700761E-3"/>
                  <c:y val="-2.7160303728796686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C00000"/>
                        </a:solidFill>
                      </a:rPr>
                      <a:t>718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8.007951959350371E-3"/>
                  <c:y val="-2.4691185207996992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C00000"/>
                        </a:solidFill>
                      </a:rPr>
                      <a:t>653</a:t>
                    </a:r>
                    <a:endParaRPr lang="en-US" b="1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FF0000"/>
                        </a:solidFill>
                      </a:rPr>
                      <a:t>2236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FF0000"/>
                        </a:solidFill>
                      </a:rPr>
                      <a:t>2269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FF0000"/>
                        </a:solidFill>
                      </a:rPr>
                      <a:t>2309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8.5616161311095548E-3"/>
                  <c:y val="4.76673762975289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2292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636</c:v>
                </c:pt>
                <c:pt idx="1">
                  <c:v>660</c:v>
                </c:pt>
                <c:pt idx="2">
                  <c:v>693</c:v>
                </c:pt>
                <c:pt idx="3">
                  <c:v>731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35563392"/>
        <c:axId val="35564928"/>
        <c:axId val="35542336"/>
      </c:bar3DChart>
      <c:catAx>
        <c:axId val="35563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564928"/>
        <c:crosses val="autoZero"/>
        <c:auto val="1"/>
        <c:lblAlgn val="ctr"/>
        <c:lblOffset val="100"/>
      </c:catAx>
      <c:valAx>
        <c:axId val="35564928"/>
        <c:scaling>
          <c:orientation val="minMax"/>
        </c:scaling>
        <c:delete val="1"/>
        <c:axPos val="l"/>
        <c:numFmt formatCode="General" sourceLinked="1"/>
        <c:tickLblPos val="none"/>
        <c:crossAx val="35563392"/>
        <c:crosses val="autoZero"/>
        <c:crossBetween val="between"/>
      </c:valAx>
      <c:serAx>
        <c:axId val="35542336"/>
        <c:scaling>
          <c:orientation val="minMax"/>
        </c:scaling>
        <c:delete val="1"/>
        <c:axPos val="b"/>
        <c:tickLblPos val="none"/>
        <c:crossAx val="3556492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002060"/>
                        </a:solidFill>
                      </a:rPr>
                      <a:t>124</a:t>
                    </a:r>
                    <a:endParaRPr lang="en-US" b="1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002060"/>
                        </a:solidFill>
                      </a:rPr>
                      <a:t>2539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Технического творчества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  <c:pt idx="3">
                  <c:v>Туристско-краеведческие</c:v>
                </c:pt>
                <c:pt idx="4">
                  <c:v>социальное</c:v>
                </c:pt>
                <c:pt idx="5">
                  <c:v>Физкультурно-спортивное</c:v>
                </c:pt>
                <c:pt idx="6">
                  <c:v>иные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124</c:v>
                </c:pt>
                <c:pt idx="1">
                  <c:v>1646</c:v>
                </c:pt>
                <c:pt idx="2">
                  <c:v>1375</c:v>
                </c:pt>
                <c:pt idx="3">
                  <c:v>234</c:v>
                </c:pt>
                <c:pt idx="4">
                  <c:v>1140</c:v>
                </c:pt>
                <c:pt idx="5">
                  <c:v>2539</c:v>
                </c:pt>
                <c:pt idx="6">
                  <c:v>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A8-4C46-BDF7-745D8540FE06}"/>
            </c:ext>
          </c:extLst>
        </c:ser>
      </c:pie3DChart>
    </c:plotArea>
    <c:legend>
      <c:legendPos val="r"/>
      <c:legendEntry>
        <c:idx val="7"/>
        <c:delete val="1"/>
      </c:legendEntry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8.2063350018056744E-2"/>
          <c:y val="0.13110307448205166"/>
          <c:w val="0.90330227542630359"/>
          <c:h val="0.748886561459657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Без категории</c:v>
                </c:pt>
                <c:pt idx="1">
                  <c:v>Высшая кв.категория</c:v>
                </c:pt>
                <c:pt idx="2">
                  <c:v>1 кв. категория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10</c:v>
                </c:pt>
                <c:pt idx="2">
                  <c:v>36.6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0"/>
                  <c:y val="-2.573081405886009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4571847007998223E-3"/>
                  <c:y val="-3.274830880218560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7.285923503999211E-3"/>
                  <c:y val="-5.847912286104548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4.210496845995276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Без категории</c:v>
                </c:pt>
                <c:pt idx="1">
                  <c:v>Высшая кв.категория</c:v>
                </c:pt>
                <c:pt idx="2">
                  <c:v>1 кв. категория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9.8000000000000007</c:v>
                </c:pt>
                <c:pt idx="2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2"/>
              <c:layout>
                <c:manualLayout>
                  <c:x val="2.6583406878142552E-2"/>
                  <c:y val="-4.040375761308598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Без категории</c:v>
                </c:pt>
                <c:pt idx="1">
                  <c:v>Высшая кв.категория</c:v>
                </c:pt>
                <c:pt idx="2">
                  <c:v>1 кв. категория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48.8</c:v>
                </c:pt>
                <c:pt idx="1">
                  <c:v>12</c:v>
                </c:pt>
                <c:pt idx="2">
                  <c:v>39.5</c:v>
                </c:pt>
              </c:numCache>
            </c:numRef>
          </c:val>
        </c:ser>
        <c:dLbls>
          <c:showVal val="1"/>
        </c:dLbls>
        <c:axId val="48585728"/>
        <c:axId val="48530176"/>
      </c:barChart>
      <c:catAx>
        <c:axId val="48585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</a:defRPr>
            </a:pPr>
            <a:endParaRPr lang="ru-RU"/>
          </a:p>
        </c:txPr>
        <c:crossAx val="48530176"/>
        <c:crosses val="autoZero"/>
        <c:auto val="1"/>
        <c:lblAlgn val="ctr"/>
        <c:lblOffset val="100"/>
      </c:catAx>
      <c:valAx>
        <c:axId val="48530176"/>
        <c:scaling>
          <c:orientation val="minMax"/>
        </c:scaling>
        <c:axPos val="l"/>
        <c:majorGridlines/>
        <c:numFmt formatCode="General" sourceLinked="1"/>
        <c:tickLblPos val="nextTo"/>
        <c:crossAx val="48585728"/>
        <c:crosses val="autoZero"/>
        <c:crossBetween val="between"/>
      </c:valAx>
    </c:plotArea>
    <c:legend>
      <c:legendPos val="t"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0.03604</cdr:x>
      <cdr:y>0.90278</cdr:y>
    </cdr:from>
    <cdr:to>
      <cdr:x>0.06374</cdr:x>
      <cdr:y>0.94444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5753" y="4643480"/>
          <a:ext cx="219682" cy="21430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0.81553</cdr:x>
      <cdr:y>0.22973</cdr:y>
    </cdr:from>
    <cdr:to>
      <cdr:x>0.96117</cdr:x>
      <cdr:y>0.31081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122413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0.07477</cdr:x>
      <cdr:y>0.875</cdr:y>
    </cdr:from>
    <cdr:to>
      <cdr:x>0.59374</cdr:x>
      <cdr:y>0.98611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898" y="4500594"/>
          <a:ext cx="4115233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Очередь детей в возрасте </a:t>
          </a:r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1,5 до 3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0.83495</cdr:x>
      <cdr:y>0.43243</cdr:y>
    </cdr:from>
    <cdr:to>
      <cdr:x>0.97087</cdr:x>
      <cdr:y>0.59459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2304256"/>
          <a:ext cx="100811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0.51351</cdr:x>
      <cdr:y>0.88136</cdr:y>
    </cdr:from>
    <cdr:to>
      <cdr:x>0.80138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71966" y="4533307"/>
          <a:ext cx="2282667" cy="610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Количество мест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0.44144</cdr:x>
      <cdr:y>0.90278</cdr:y>
    </cdr:from>
    <cdr:to>
      <cdr:x>0.4878</cdr:x>
      <cdr:y>0.95833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500462" y="4643480"/>
          <a:ext cx="367606" cy="28574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0.01802</cdr:x>
      <cdr:y>1.94419E-7</cdr:y>
    </cdr:from>
    <cdr:to>
      <cdr:x>0.95495</cdr:x>
      <cdr:y>0.15789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2876" y="1"/>
          <a:ext cx="7429552" cy="812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Охват детей в дошкольных образовательных учреждениях 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0289-A18E-4167-A379-56E6B39E0DE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4326-E357-4531-98A7-79146255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16AE-373C-4717-8A60-93E8A36FBA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2CE8-710B-4F82-8969-711B8274E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2F68F7-0B09-436B-996E-55B86CC44633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D2B22-BC98-4545-9ECA-F70FFEBCA1C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47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4FF6D7-BDD7-42F5-9518-B0B1DE7E7796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3DB-7DBC-42F4-9166-FE62CC81C27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584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3DB-7DBC-42F4-9166-FE62CC81C27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58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45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46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97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819FAB-5317-4589-911C-48156D3EB76D}" type="slidenum">
              <a:rPr lang="ru-RU" altLang="ru-RU" smtClean="0"/>
              <a:pPr/>
              <a:t>47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Shape 7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0B29C-1568-4D8F-A5C1-AC02A5E4D113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2CE8-710B-4F82-8969-711B8274E7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2276872"/>
            <a:ext cx="9153159" cy="13635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60648"/>
            <a:ext cx="252517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Таймырского Долгано-Ненецкого муниципального района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31"/>
          <p:cNvSpPr>
            <a:spLocks noChangeArrowheads="1"/>
          </p:cNvSpPr>
          <p:nvPr/>
        </p:nvSpPr>
        <p:spPr bwMode="auto">
          <a:xfrm>
            <a:off x="2771800" y="2420888"/>
            <a:ext cx="6552728" cy="116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УПРАВЛЕНИЕ ИЗМЕНЕНИЯМИ: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НОВЫЕ  ОБРАЗОВАТЕЛЬНЫЕ РЕЗУЛЬТАТЫ</a:t>
            </a:r>
          </a:p>
        </p:txBody>
      </p:sp>
      <p:pic>
        <p:nvPicPr>
          <p:cNvPr id="1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1" y="6453336"/>
            <a:ext cx="9153159" cy="4046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488668"/>
            <a:ext cx="3929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http://taimyr-edu.ru/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6488668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  сентября 2016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5429265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Современное образование Таймыра (итоги 2016 года)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Новые контексты. Новые решения (задачи на 2017 год)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35844" y="4335503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_98% </a:t>
            </a:r>
            <a:r>
              <a:rPr lang="ru-RU" b="1" dirty="0" smtClean="0">
                <a:solidFill>
                  <a:srgbClr val="0070C0"/>
                </a:solidFill>
              </a:rPr>
              <a:t>имеют среднее и высшее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профессиональное образование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3571876"/>
            <a:ext cx="492922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2"/>
            <a:ext cx="700092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714356"/>
          <a:ext cx="642942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00100" y="3500438"/>
            <a:ext cx="2214578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4077072"/>
            <a:ext cx="198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Кадровое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обеспечение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ФГОС ДО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930" y="3571876"/>
            <a:ext cx="4962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_100% </a:t>
            </a:r>
            <a:r>
              <a:rPr lang="ru-RU" b="1" dirty="0" smtClean="0">
                <a:solidFill>
                  <a:srgbClr val="0070C0"/>
                </a:solidFill>
              </a:rPr>
              <a:t>укомплектованность педагогическими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кадрами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1724" y="5110461"/>
            <a:ext cx="4196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_</a:t>
            </a:r>
            <a:r>
              <a:rPr lang="ru-RU" sz="2400" b="1" u="sng" dirty="0" smtClean="0">
                <a:solidFill>
                  <a:srgbClr val="C00000"/>
                </a:solidFill>
              </a:rPr>
              <a:t>36% </a:t>
            </a:r>
            <a:r>
              <a:rPr lang="ru-RU" b="1" dirty="0" smtClean="0">
                <a:solidFill>
                  <a:srgbClr val="0070C0"/>
                </a:solidFill>
              </a:rPr>
              <a:t>педагогов имеют первую 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высшую квалификационную категорию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14744" y="4429132"/>
            <a:ext cx="485778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86182" y="5143512"/>
            <a:ext cx="4857784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Shape 132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650" y="5"/>
            <a:ext cx="6505476" cy="64291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366814" y="142852"/>
            <a:ext cx="5919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      Обеспечение местами в ДОУ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0"/>
            <a:ext cx="228601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643306" y="6500834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Таймырский СТАНДАРТ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490" y="6286520"/>
            <a:ext cx="8501510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260648"/>
            <a:ext cx="19536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22381985"/>
              </p:ext>
            </p:extLst>
          </p:nvPr>
        </p:nvGraphicFramePr>
        <p:xfrm>
          <a:off x="571472" y="1357298"/>
          <a:ext cx="792961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Shape 132" descr="C:\Users\zalega\Desktop\Красноярск 2015\Рисунки\Top.png"/>
          <p:cNvPicPr preferRelativeResize="0"/>
          <p:nvPr/>
        </p:nvPicPr>
        <p:blipFill rotWithShape="1">
          <a:blip r:embed="rId5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748" y="121791"/>
            <a:ext cx="6505476" cy="64291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928662" y="142852"/>
            <a:ext cx="43995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Дошкольное образование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10"/>
          <p:cNvGrpSpPr/>
          <p:nvPr/>
        </p:nvGrpSpPr>
        <p:grpSpPr>
          <a:xfrm>
            <a:off x="642490" y="6357958"/>
            <a:ext cx="8538022" cy="500042"/>
            <a:chOff x="642490" y="4515966"/>
            <a:chExt cx="8538022" cy="3711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42490" y="4515966"/>
              <a:ext cx="8501510" cy="26394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94912" y="4610134"/>
              <a:ext cx="5185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СТАНДАРТ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dirty="0">
                <a:solidFill>
                  <a:srgbClr val="FFFFFF"/>
                </a:solidFill>
              </a:rPr>
              <a:t>Дошкольное образование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0" y="6021287"/>
            <a:ext cx="9180512" cy="836805"/>
            <a:chOff x="0" y="4515966"/>
            <a:chExt cx="9180512" cy="627604"/>
          </a:xfrm>
        </p:grpSpPr>
        <p:pic>
          <p:nvPicPr>
            <p:cNvPr id="12" name="Shape 74" descr="F:\РАБОТА\ЗОЛОТОЕ СЕЧЕНИЕ\КРАСОБР\презентация\5-01.jp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911370"/>
              <a:ext cx="9144000" cy="23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642490" y="4515966"/>
              <a:ext cx="8501510" cy="72008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94912" y="4610134"/>
              <a:ext cx="5185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СТАНДАРТ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317748" y="-1947597"/>
            <a:ext cx="7571497" cy="10561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/>
              <a:t>Введение новых детских садов</a:t>
            </a:r>
          </a:p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16 садов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00298" y="1357298"/>
            <a:ext cx="6643702" cy="6095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01604" y="928670"/>
            <a:ext cx="668764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7030A0"/>
                </a:solidFill>
              </a:rPr>
              <a:t>         </a:t>
            </a:r>
            <a:r>
              <a:rPr lang="ru-RU" sz="2200" b="1" kern="1200" dirty="0" smtClean="0">
                <a:solidFill>
                  <a:srgbClr val="7030A0"/>
                </a:solidFill>
              </a:rPr>
              <a:t>Введение нового  детского сада в </a:t>
            </a:r>
            <a:r>
              <a:rPr lang="ru-RU" sz="2200" b="1" dirty="0" smtClean="0">
                <a:solidFill>
                  <a:srgbClr val="7030A0"/>
                </a:solidFill>
              </a:rPr>
              <a:t>с. Караул</a:t>
            </a:r>
            <a:endParaRPr lang="ru-RU" sz="2200" b="1" kern="12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84860" y="1500174"/>
            <a:ext cx="6304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Ежемесячная родительская плата   составляет от </a:t>
            </a:r>
            <a:r>
              <a:rPr lang="ru-RU" sz="20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 рублей до 2000 рублей с 2006г.</a:t>
            </a:r>
            <a:endParaRPr lang="ru-RU" sz="20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2285993"/>
            <a:ext cx="519032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Создано</a:t>
            </a:r>
            <a:r>
              <a:rPr lang="ru-RU" sz="2000" b="1" dirty="0" smtClean="0">
                <a:solidFill>
                  <a:srgbClr val="7030A0"/>
                </a:solidFill>
              </a:rPr>
              <a:t> сетевое профессиональное </a:t>
            </a:r>
            <a:r>
              <a:rPr lang="ru-RU" sz="2200" b="1" dirty="0" smtClean="0">
                <a:solidFill>
                  <a:srgbClr val="7030A0"/>
                </a:solidFill>
              </a:rPr>
              <a:t>сообщество</a:t>
            </a:r>
            <a:r>
              <a:rPr lang="ru-RU" sz="2000" b="1" dirty="0" smtClean="0">
                <a:solidFill>
                  <a:srgbClr val="7030A0"/>
                </a:solidFill>
              </a:rPr>
              <a:t> «Мир детства»</a:t>
            </a:r>
            <a:endParaRPr lang="ru-RU" sz="2000" b="1" kern="1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07905" y="3071810"/>
            <a:ext cx="5197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44%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ДОУ реализуют проекты в рамках муниципальной стратегии развития образования</a:t>
            </a:r>
            <a:endParaRPr lang="ru-RU" sz="2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488" y="2143116"/>
            <a:ext cx="6072198" cy="5312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2928934"/>
            <a:ext cx="5786446" cy="55986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2996952"/>
            <a:ext cx="1279622" cy="18592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1835696" y="4077072"/>
            <a:ext cx="1080120" cy="180528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Shape 110" descr="C:\Users\zalega\Desktop\Красноярск 2015\Рисунки\Top.png"/>
          <p:cNvPicPr preferRelativeResize="0"/>
          <p:nvPr/>
        </p:nvPicPr>
        <p:blipFill rotWithShape="1">
          <a:blip r:embed="rId6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648352" cy="64291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835968" y="0"/>
            <a:ext cx="6236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ru-RU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Дошкольное образование</a:t>
            </a:r>
            <a:endParaRPr lang="ru-RU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40" y="0"/>
            <a:ext cx="228601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детский сад_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6346" y="830018"/>
            <a:ext cx="2141398" cy="196836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428992" y="4000504"/>
            <a:ext cx="5500694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4143380"/>
            <a:ext cx="44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7030A0"/>
                </a:solidFill>
              </a:rPr>
              <a:t>Поддержка семейного дошкольного образования: проект «Грамотный родитель – здоровый ребенок!»</a:t>
            </a:r>
            <a:endParaRPr lang="ru-RU" sz="2000" b="1" kern="1200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5097792"/>
            <a:ext cx="5143504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785926"/>
            <a:ext cx="7639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Краевая </a:t>
            </a:r>
            <a:r>
              <a:rPr lang="ru-RU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пилотная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площадка по пилотированию модели введения профессионального стандарта педагога (воспитателя) –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ТМБ ДОУ «Сказка»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214686"/>
            <a:ext cx="798302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реализации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муниципальных проектов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созданию новых практик образования детей с 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ограниченными возможностями здоровья –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ДОУ г. Дудинка</a:t>
            </a:r>
          </a:p>
          <a:p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созданию системы взаимодействия детского сада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школы –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ТМБ ДОУ «</a:t>
            </a:r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6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62666" cy="7143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62151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Дошкольное   образование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0"/>
            <a:ext cx="214314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1000108"/>
            <a:ext cx="550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Инновационный потенциал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628652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Таймырский СТАНДАРТ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490" y="6286520"/>
            <a:ext cx="8501510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85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реализации ФГОС ДО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0717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100% ДОУ провели мониторинг введения ФГОС ДО в рамках рейтинговой оценки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определены критерии соотнесения развивающей предметно-пространственной среды требованиям Стандарта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219724" cy="85723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5297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Дошкольное   образование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2571744"/>
            <a:ext cx="617697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Трудности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реализации ФГОС ДО                   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928934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трудности соотнесения имеющегося опыта с требованиями Стандарта</a:t>
            </a:r>
          </a:p>
          <a:p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потребность в обучении педагогов, в изучении существующего практического опыта</a:t>
            </a:r>
          </a:p>
          <a:p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квалификационный уровень педагогических кадров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индивидуальных образовательных маршрутов детей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6500834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Таймырский СТАНДАРТ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490" y="6429396"/>
            <a:ext cx="8501510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85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рейтинга 7182 </a:t>
            </a:r>
            <a:r>
              <a:rPr lang="ru-RU" sz="2000" b="1" dirty="0" smtClean="0">
                <a:solidFill>
                  <a:srgbClr val="C00000"/>
                </a:solidFill>
              </a:rPr>
              <a:t>муниципальных детских садов России 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500169"/>
          <a:ext cx="8329643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798"/>
                <a:gridCol w="1233300"/>
                <a:gridCol w="1785950"/>
                <a:gridCol w="1214446"/>
                <a:gridCol w="1357322"/>
                <a:gridCol w="1928827"/>
              </a:tblGrid>
              <a:tr h="752099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Итоговый рейтинг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Учреждение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условия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кадры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Дополнительные услуги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      2015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0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59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«Забава»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58,09%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36,73%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66,07%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5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92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«Рябинка»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56,52%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35,01%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67,84%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5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64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125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«Сказка»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59,08%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37,74%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54,03%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5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740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186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«Льдинка»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57,79%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40,68%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46,90%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5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502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1007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«</a:t>
                      </a:r>
                      <a:r>
                        <a:rPr lang="ru-RU" b="1" dirty="0" err="1" smtClean="0">
                          <a:solidFill>
                            <a:srgbClr val="7030A0"/>
                          </a:solidFill>
                        </a:rPr>
                        <a:t>Морозко</a:t>
                      </a:r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48,30%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34,87%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46,5%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5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«Белоснежка»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58,94%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30,07%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58,73%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219724" cy="85723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5297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Дошкольное   образование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2571744"/>
            <a:ext cx="617697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6500834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Таймырский СТАНДАРТ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490" y="6429396"/>
            <a:ext cx="8501510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70" y="3143248"/>
            <a:ext cx="8381260" cy="62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инфраструктуры объектов в с. Хатанга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0" y="2643182"/>
            <a:ext cx="91440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31840" y="2714620"/>
            <a:ext cx="333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2021г.г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-33714" y="3643314"/>
            <a:ext cx="917771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219724" cy="85723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http://alt.com.ru/images/0/7/v-cherepovtse-vydvinuli-na-rassmotr_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64088" y="3789040"/>
            <a:ext cx="3463224" cy="293042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1472" y="214290"/>
            <a:ext cx="60484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21429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Лена\Desktop\Презентация ткаченко\дошкольные группы ХСШ №1\sy_detsa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852" y="3897181"/>
            <a:ext cx="4717188" cy="2844187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08520" y="140522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Общий объем затрат на капитальные ремонты  8 садов: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9 055 786,89р.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       «Забава»         «Солнышко»     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Новорыбинский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д\сад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«Сказка»           «Снежинка»      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Сындасский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/сад   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Хетский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д\сад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857620" y="3286124"/>
            <a:ext cx="4143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КРАЕВОЙ УРОВЕНЬ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750" y="6072206"/>
            <a:ext cx="383730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Шуман Римма Владимировна</a:t>
            </a:r>
          </a:p>
        </p:txBody>
      </p:sp>
      <p:pic>
        <p:nvPicPr>
          <p:cNvPr id="9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219724" cy="85723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5214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«Воспитатель новой формации»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/>
          <p:nvPr/>
        </p:nvGrpSpPr>
        <p:grpSpPr>
          <a:xfrm>
            <a:off x="142844" y="6357958"/>
            <a:ext cx="9037668" cy="500042"/>
            <a:chOff x="642490" y="4515966"/>
            <a:chExt cx="8538022" cy="37116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2050" name="Picture 2" descr="C:\Users\Елена\Desktop\Сказка Шуман\Статья\Римма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2072" y="1196752"/>
            <a:ext cx="3355832" cy="48034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29058" y="1285860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ТМБ ДОУ «Детский сад комбинированного вида «Сказка»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2143116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победитель муниципального конкурса «Лучший педагог дошкольного образования 2016 г.»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78619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победитель заочного тура профессионального конкурса «Воспитатель года Красноярского края 2016»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лауреат очного этапа конкурса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формирование методического ресурса для решения актуальных задач в условиях реализации Стандарта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освоение педагогами ДОУ новых технологий и форм организации детской деятельности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организация психолого-педагогического сопровождения детей с ОВЗ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определение показателей преемственности уровней дошкольного и начального общего образования на основе целевых ориентиров, определённых Стандартами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219724" cy="7143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00166" y="214290"/>
            <a:ext cx="4492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1" y="928670"/>
            <a:ext cx="5840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Приоритеты нового учебного года: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490" y="6429396"/>
            <a:ext cx="8501510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429396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Таймырский СТАНДАРТ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32" y="214290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142852"/>
            <a:ext cx="21431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219724" cy="50004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14348" y="0"/>
            <a:ext cx="544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Общее и дополнительное  образование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285860"/>
            <a:ext cx="57864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«Инфраструктурные изменения»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Музейные комнаты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Спортивные холлы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Актовые залы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Столовые залы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Shape 57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071810"/>
            <a:ext cx="2143139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71670" y="2786058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Шахматный холл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ТМК ОУ «Дудинская гимназия»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ТМК ОУ «Дудинская СШ№3»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ТМК ОУ «Дудинская СШ№4»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307181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Лестница-шпаргалка,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стена-шпаргалка: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ТМК ОУ «Дудинская гимназия»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58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857232"/>
            <a:ext cx="2214578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7158" y="571480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Ремонты 2016г (школы):  38665928,01 руб.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«Юниор»: 8350875,48 руб.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643446"/>
            <a:ext cx="44291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Специализированные кабинеты ПДД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ТМК ОУ «Дудинская СШ№5»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ТМК ОУ «Дудинская СШ№4»</a:t>
            </a:r>
          </a:p>
          <a:p>
            <a:endParaRPr lang="ru-RU" dirty="0"/>
          </a:p>
        </p:txBody>
      </p:sp>
      <p:pic>
        <p:nvPicPr>
          <p:cNvPr id="44034" name="Picture 2" descr="http://xn--80abucjiibhv9a.xn--p1ai/media/events/photos/big/41d5f4ab93cf28464f79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4367222"/>
            <a:ext cx="4357686" cy="249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37554" y="1434153"/>
            <a:ext cx="3669318" cy="37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429256" y="1071546"/>
            <a:ext cx="3535232" cy="392909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412777"/>
            <a:ext cx="3311344" cy="21591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3" name="Shape 73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5" name="Shape 7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571744"/>
            <a:ext cx="1928826" cy="92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643051"/>
            <a:ext cx="2428891" cy="78581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489308" y="3714753"/>
            <a:ext cx="1123800" cy="500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chemeClr val="accent1">
                    <a:lumMod val="50000"/>
                  </a:schemeClr>
                </a:solidFill>
              </a:rPr>
              <a:t>2006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754531" y="5226877"/>
            <a:ext cx="1123800" cy="6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5" y="3143248"/>
            <a:ext cx="2143139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500174"/>
            <a:ext cx="732174" cy="84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1857364"/>
            <a:ext cx="732153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84575" y="48652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Мировые тенденции</a:t>
            </a:r>
          </a:p>
        </p:txBody>
      </p:sp>
      <p:grpSp>
        <p:nvGrpSpPr>
          <p:cNvPr id="5" name="Группа 6"/>
          <p:cNvGrpSpPr/>
          <p:nvPr/>
        </p:nvGrpSpPr>
        <p:grpSpPr>
          <a:xfrm>
            <a:off x="642490" y="6215082"/>
            <a:ext cx="8501510" cy="271540"/>
            <a:chOff x="642490" y="4515966"/>
            <a:chExt cx="8501510" cy="34900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2490" y="4515966"/>
              <a:ext cx="8501510" cy="72008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3568" y="4587974"/>
              <a:ext cx="23182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3071802" y="1565177"/>
            <a:ext cx="1143008" cy="64937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371млрд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8860" y="2714620"/>
            <a:ext cx="1357322" cy="50006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250млрд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7950" y="1500174"/>
            <a:ext cx="1214446" cy="517939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577млрд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72330" y="2357430"/>
            <a:ext cx="1214446" cy="50006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577млрд</a:t>
            </a:r>
            <a:endParaRPr lang="ru-RU"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000504"/>
            <a:ext cx="2071703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6000760" y="4572008"/>
            <a:ext cx="1428760" cy="35719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365млрд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86710" y="3214686"/>
            <a:ext cx="1143008" cy="571504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452млрд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572000" y="1936060"/>
            <a:ext cx="1745100" cy="9740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rgbClr val="7030A0"/>
                </a:solidFill>
              </a:rPr>
              <a:t>Математика</a:t>
            </a:r>
          </a:p>
        </p:txBody>
      </p:sp>
      <p:sp>
        <p:nvSpPr>
          <p:cNvPr id="249" name="Shape 249"/>
          <p:cNvSpPr/>
          <p:nvPr/>
        </p:nvSpPr>
        <p:spPr>
          <a:xfrm>
            <a:off x="6702833" y="1936060"/>
            <a:ext cx="1745100" cy="9740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rgbClr val="7030A0"/>
                </a:solidFill>
              </a:rPr>
              <a:t>Окружающий мир</a:t>
            </a:r>
          </a:p>
        </p:txBody>
      </p:sp>
      <p:graphicFrame>
        <p:nvGraphicFramePr>
          <p:cNvPr id="250" name="Shape 250"/>
          <p:cNvGraphicFramePr/>
          <p:nvPr>
            <p:extLst>
              <p:ext uri="{D42A27DB-BD31-4B8C-83A1-F6EECF244321}">
                <p14:modId xmlns:p14="http://schemas.microsoft.com/office/powerpoint/2010/main" xmlns="" val="1308319419"/>
              </p:ext>
            </p:extLst>
          </p:nvPr>
        </p:nvGraphicFramePr>
        <p:xfrm>
          <a:off x="2357420" y="2912016"/>
          <a:ext cx="6090513" cy="40269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4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0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13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7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23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13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63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90761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 b="1" dirty="0" smtClean="0">
                          <a:solidFill>
                            <a:srgbClr val="7030A0"/>
                          </a:solidFill>
                        </a:rPr>
                        <a:t>выполнили</a:t>
                      </a:r>
                      <a:endParaRPr lang="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ru" sz="3200" b="1" dirty="0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40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 b="1" dirty="0" smtClean="0">
                          <a:solidFill>
                            <a:srgbClr val="7030A0"/>
                          </a:solidFill>
                        </a:rPr>
                        <a:t>выполнили</a:t>
                      </a:r>
                      <a:endParaRPr lang="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ru" sz="3200" b="1" dirty="0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80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dirty="0" smtClean="0">
                          <a:solidFill>
                            <a:srgbClr val="7030A0"/>
                          </a:solidFill>
                        </a:rPr>
                        <a:t>выполнили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ru" sz="3200" b="1" dirty="0"/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451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98,2%</a:t>
                      </a:r>
                      <a:r>
                        <a:rPr lang="ru" sz="21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ru" sz="2100" dirty="0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98%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ru" sz="2100" dirty="0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99%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ru" sz="2100" dirty="0"/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4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100" b="1" u="none" dirty="0" smtClean="0">
                          <a:solidFill>
                            <a:srgbClr val="002060"/>
                          </a:solidFill>
                        </a:rPr>
                        <a:t>97,3%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97,4%</a:t>
                      </a:r>
                      <a:endParaRPr lang="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96,9%</a:t>
                      </a:r>
                      <a:endParaRPr lang="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4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100" b="1" u="none" dirty="0" smtClean="0">
                          <a:solidFill>
                            <a:srgbClr val="002060"/>
                          </a:solidFill>
                        </a:rPr>
                        <a:t>98,8%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98,7%</a:t>
                      </a:r>
                      <a:endParaRPr lang="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C00000"/>
                          </a:solidFill>
                        </a:rPr>
                        <a:t>96,3%</a:t>
                      </a:r>
                      <a:endParaRPr lang="ru" sz="21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100" b="1" u="none" dirty="0" smtClean="0">
                          <a:solidFill>
                            <a:srgbClr val="C00000"/>
                          </a:solidFill>
                        </a:rPr>
                        <a:t>95,8%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C00000"/>
                          </a:solidFill>
                        </a:rPr>
                        <a:t>96,1%</a:t>
                      </a:r>
                      <a:endParaRPr lang="ru" sz="21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2060"/>
                          </a:solidFill>
                        </a:rPr>
                        <a:t>97,5%</a:t>
                      </a:r>
                      <a:endParaRPr lang="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100" b="1" u="none" dirty="0" smtClean="0">
                          <a:solidFill>
                            <a:srgbClr val="00B050"/>
                          </a:solidFill>
                        </a:rPr>
                        <a:t>97,1%</a:t>
                      </a: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B050"/>
                          </a:solidFill>
                        </a:rPr>
                        <a:t>97,4%</a:t>
                      </a:r>
                      <a:endParaRPr lang="ru" sz="21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2100" b="1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121900" marB="121900" anchor="ctr"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2100" b="1" dirty="0" smtClean="0">
                          <a:solidFill>
                            <a:srgbClr val="00B050"/>
                          </a:solidFill>
                        </a:rPr>
                        <a:t>98,5%</a:t>
                      </a:r>
                      <a:endParaRPr lang="ru" sz="21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121900" marB="1219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45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100" dirty="0"/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Группа 10"/>
          <p:cNvGrpSpPr/>
          <p:nvPr/>
        </p:nvGrpSpPr>
        <p:grpSpPr>
          <a:xfrm>
            <a:off x="642490" y="6500825"/>
            <a:ext cx="8501510" cy="369331"/>
            <a:chOff x="679002" y="4572731"/>
            <a:chExt cx="8501510" cy="27037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79002" y="4611274"/>
              <a:ext cx="8501510" cy="33469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94912" y="4572731"/>
              <a:ext cx="5185600" cy="27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3357562"/>
            <a:ext cx="64294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" name="Shape 247"/>
          <p:cNvSpPr/>
          <p:nvPr/>
        </p:nvSpPr>
        <p:spPr>
          <a:xfrm>
            <a:off x="2339752" y="1936060"/>
            <a:ext cx="1745100" cy="9740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rgbClr val="7030A0"/>
                </a:solidFill>
              </a:rPr>
              <a:t>Русский язык</a:t>
            </a:r>
          </a:p>
        </p:txBody>
      </p:sp>
      <p:pic>
        <p:nvPicPr>
          <p:cNvPr id="20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219724" cy="7143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142852"/>
            <a:ext cx="21431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C:\Users\Елена\Desktop\письма.договоры\МОЯ ИНФОРМ\Для работы\КУРАКИН\Бюджеты 2011\бюджеты оу\111\гербы\таймыр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3" y="4071943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Герб Таймыр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4714885"/>
            <a:ext cx="571472" cy="500066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71605" y="142852"/>
            <a:ext cx="400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НАЧАЛЬНАЯ ШКОЛА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71604" y="5357826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село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4714884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21" y="3571876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край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4143380"/>
            <a:ext cx="85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район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5929330"/>
            <a:ext cx="135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Россия</a:t>
            </a:r>
            <a:endParaRPr lang="ru-RU" b="1" dirty="0"/>
          </a:p>
        </p:txBody>
      </p:sp>
      <p:pic>
        <p:nvPicPr>
          <p:cNvPr id="56321" name="Picture 1" descr="C:\Users\Елена\Desktop\1464749688_k1600_dscn055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1412776"/>
            <a:ext cx="1872208" cy="174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60648"/>
            <a:ext cx="2596617" cy="5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:\МОИ ДОКУМЕНТЫ_работы\ПРЕЗЕНТАЦИЯ Главе\SAM_9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9434" y="1714489"/>
            <a:ext cx="262782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D:\МОИ ДОКУМЕНТЫ_работы\ПРЕЗЕНТАЦИЯ Главе\DSC_0045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3275856" y="2428868"/>
            <a:ext cx="2601991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857232"/>
            <a:ext cx="2714644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Служба ранней помощи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071546"/>
            <a:ext cx="2592288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инклюзивного образования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1285860"/>
            <a:ext cx="2736304" cy="1071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Shape 110" descr="C:\Users\zalega\Desktop\Красноярск 2015\Рисунки\Top.png"/>
          <p:cNvPicPr preferRelativeResize="0"/>
          <p:nvPr/>
        </p:nvPicPr>
        <p:blipFill rotWithShape="1">
          <a:blip r:embed="rId6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071538" y="142852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  для детей  ОВЗ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642490" y="6429396"/>
            <a:ext cx="8538022" cy="428604"/>
            <a:chOff x="642490" y="4515966"/>
            <a:chExt cx="8538022" cy="3711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28001" name="Picture 1" descr="C:\Users\Елена\Desktop\Рисунок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2714620"/>
            <a:ext cx="242889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29190" y="485776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Новые практики инклюзивного обучения: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«Образование без границ»(г.Дудинка)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«Мы вместе!» с.Хатанга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429132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2016-2017 учебный год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Дети - Инвалиды </a:t>
            </a:r>
            <a:r>
              <a:rPr lang="ru-RU" b="1" dirty="0" smtClean="0">
                <a:solidFill>
                  <a:srgbClr val="C00000"/>
                </a:solidFill>
              </a:rPr>
              <a:t>– 34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Обучаются на дому </a:t>
            </a:r>
            <a:r>
              <a:rPr lang="ru-RU" b="1" dirty="0" smtClean="0">
                <a:solidFill>
                  <a:srgbClr val="C00000"/>
                </a:solidFill>
              </a:rPr>
              <a:t>– 6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Рекомендации ПМПК </a:t>
            </a:r>
            <a:r>
              <a:rPr lang="ru-RU" b="1" dirty="0" smtClean="0">
                <a:solidFill>
                  <a:srgbClr val="C00000"/>
                </a:solidFill>
              </a:rPr>
              <a:t>-  75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Организовано обучение по АОП </a:t>
            </a:r>
            <a:r>
              <a:rPr lang="ru-RU" b="1" dirty="0" smtClean="0">
                <a:solidFill>
                  <a:srgbClr val="C00000"/>
                </a:solidFill>
              </a:rPr>
              <a:t>-69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Старшая школа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65204" y="1214422"/>
            <a:ext cx="5349804" cy="3615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002060"/>
                </a:solidFill>
              </a:rPr>
              <a:t>Допущено к </a:t>
            </a:r>
            <a:r>
              <a:rPr lang="ru" sz="2400" b="1" dirty="0" smtClean="0">
                <a:solidFill>
                  <a:srgbClr val="002060"/>
                </a:solidFill>
              </a:rPr>
              <a:t>экзаменам – 379 (из 392)</a:t>
            </a:r>
            <a:endParaRPr lang="ru" sz="2400" b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600" dirty="0"/>
          </a:p>
          <a:p>
            <a:pPr lvl="0" indent="361950">
              <a:spcBef>
                <a:spcPts val="0"/>
              </a:spcBef>
              <a:buNone/>
            </a:pPr>
            <a:r>
              <a:rPr lang="ru" sz="2000" b="1" dirty="0" smtClean="0">
                <a:solidFill>
                  <a:srgbClr val="00A03C"/>
                </a:solidFill>
              </a:rPr>
              <a:t>(96,7%) выпускников</a:t>
            </a:r>
            <a:endParaRPr lang="ru" sz="2000" b="1" dirty="0">
              <a:solidFill>
                <a:srgbClr val="00A03C"/>
              </a:solidFill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395536" y="2143116"/>
            <a:ext cx="5904656" cy="15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 smtClean="0">
                <a:solidFill>
                  <a:srgbClr val="002060"/>
                </a:solidFill>
              </a:rPr>
              <a:t>Получили аттестаты – 368 (</a:t>
            </a:r>
            <a:r>
              <a:rPr lang="ru" b="1" dirty="0" smtClean="0">
                <a:solidFill>
                  <a:srgbClr val="00B050"/>
                </a:solidFill>
              </a:rPr>
              <a:t>97% от допущенных)</a:t>
            </a:r>
            <a:endParaRPr sz="600" dirty="0"/>
          </a:p>
          <a:p>
            <a:pPr lvl="0" rtl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000" dirty="0">
                <a:solidFill>
                  <a:srgbClr val="00A03C"/>
                </a:solidFill>
              </a:rPr>
              <a:t>     </a:t>
            </a:r>
            <a:r>
              <a:rPr lang="ru-RU" sz="2000" dirty="0" smtClean="0">
                <a:solidFill>
                  <a:srgbClr val="00A03C"/>
                </a:solidFill>
              </a:rPr>
              <a:t>            </a:t>
            </a:r>
            <a:r>
              <a:rPr lang="en-US" sz="2000" dirty="0" smtClean="0">
                <a:solidFill>
                  <a:srgbClr val="00A03C"/>
                </a:solidFill>
              </a:rPr>
              <a:t> </a:t>
            </a:r>
            <a:r>
              <a:rPr lang="ru" sz="2000" b="1" dirty="0" smtClean="0">
                <a:solidFill>
                  <a:srgbClr val="00A03C"/>
                </a:solidFill>
              </a:rPr>
              <a:t>(93,8%) </a:t>
            </a:r>
            <a:r>
              <a:rPr lang="ru" sz="2000" b="1" dirty="0">
                <a:solidFill>
                  <a:srgbClr val="00A03C"/>
                </a:solidFill>
              </a:rPr>
              <a:t>выпускников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00034" y="3284984"/>
            <a:ext cx="6000792" cy="285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200" b="1" dirty="0" smtClean="0">
                <a:solidFill>
                  <a:srgbClr val="C00000"/>
                </a:solidFill>
              </a:rPr>
              <a:t>Получили аттестаты особого образца – 8 (город)</a:t>
            </a:r>
            <a:r>
              <a:rPr lang="ru" sz="2000" b="1" dirty="0" smtClean="0">
                <a:solidFill>
                  <a:srgbClr val="00A03C"/>
                </a:solidFill>
              </a:rPr>
              <a:t>(0,02%) </a:t>
            </a:r>
            <a:r>
              <a:rPr lang="ru" sz="2000" b="1" dirty="0">
                <a:solidFill>
                  <a:srgbClr val="00A03C"/>
                </a:solidFill>
              </a:rPr>
              <a:t>выпускника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642910" y="2143116"/>
            <a:ext cx="4434433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899592" y="3286124"/>
            <a:ext cx="4714908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68690" y="4214818"/>
            <a:ext cx="4643470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642490" y="6215082"/>
            <a:ext cx="8538022" cy="642918"/>
            <a:chOff x="642490" y="4515966"/>
            <a:chExt cx="8538022" cy="37116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2490" y="4515966"/>
              <a:ext cx="8501510" cy="26394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7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2361"/>
            <a:ext cx="600076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Shape 270"/>
          <p:cNvSpPr txBox="1"/>
          <p:nvPr/>
        </p:nvSpPr>
        <p:spPr>
          <a:xfrm>
            <a:off x="1142976" y="192654"/>
            <a:ext cx="3643338" cy="500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ОСНОВНАЯ ШКОЛА </a:t>
            </a:r>
            <a:endParaRPr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60648"/>
            <a:ext cx="20965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643306" y="4286256"/>
            <a:ext cx="4429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Получили аттестаты после пересдачи в сентябре  - 15  </a:t>
            </a:r>
            <a:r>
              <a:rPr lang="ru-RU" sz="2000" b="1" dirty="0" smtClean="0">
                <a:solidFill>
                  <a:srgbClr val="00A03C"/>
                </a:solidFill>
              </a:rPr>
              <a:t>(4%) выпускников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Не пересдали </a:t>
            </a:r>
            <a:r>
              <a:rPr lang="ru-RU" sz="2000" b="1" dirty="0" smtClean="0">
                <a:solidFill>
                  <a:srgbClr val="00A03C"/>
                </a:solidFill>
              </a:rPr>
              <a:t>– 11 (3%)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5471513"/>
            <a:ext cx="4286280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3" name="Picture 1" descr="C:\Users\Елена\Desktop\1462942461_k1600_dsc_05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563505"/>
            <a:ext cx="2808312" cy="251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Старшая школа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65204" y="1214422"/>
            <a:ext cx="5349804" cy="3615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2000" b="1" dirty="0">
              <a:solidFill>
                <a:srgbClr val="00A03C"/>
              </a:solidFill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14348" y="2143116"/>
            <a:ext cx="4786346" cy="15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2000" b="1" dirty="0">
              <a:solidFill>
                <a:srgbClr val="00A03C"/>
              </a:solidFill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571604" y="3143248"/>
            <a:ext cx="4929222" cy="571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2000" b="1" dirty="0">
              <a:solidFill>
                <a:srgbClr val="00A03C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490" y="6357958"/>
            <a:ext cx="8538022" cy="357198"/>
            <a:chOff x="642490" y="4557206"/>
            <a:chExt cx="8538022" cy="329928"/>
          </a:xfrm>
        </p:grpSpPr>
        <p:sp>
          <p:nvSpPr>
            <p:cNvPr id="13" name="Прямоугольник 12"/>
            <p:cNvSpPr/>
            <p:nvPr/>
          </p:nvSpPr>
          <p:spPr>
            <a:xfrm flipV="1">
              <a:off x="642490" y="4557206"/>
              <a:ext cx="8501510" cy="26393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7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400" y="50353"/>
            <a:ext cx="600076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Shape 270"/>
          <p:cNvSpPr txBox="1"/>
          <p:nvPr/>
        </p:nvSpPr>
        <p:spPr>
          <a:xfrm>
            <a:off x="1142976" y="120646"/>
            <a:ext cx="3643338" cy="500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ОСНОВНАЯ ШКОЛА </a:t>
            </a:r>
            <a:endParaRPr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60648"/>
            <a:ext cx="20965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857356" y="4286256"/>
            <a:ext cx="5000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034" y="1134414"/>
          <a:ext cx="8072494" cy="438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87"/>
                <a:gridCol w="2974710"/>
                <a:gridCol w="1399864"/>
                <a:gridCol w="1510633"/>
              </a:tblGrid>
              <a:tr h="568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Средний балл по предмету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0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математика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край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14,67 (+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 0,58)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14,09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343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район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13,5  (- 1,17 с краем 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12,8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+0,7 </a:t>
                      </a:r>
                      <a:r>
                        <a:rPr lang="ru-RU" sz="2000" b="0" dirty="0" smtClean="0">
                          <a:solidFill>
                            <a:srgbClr val="0070C0"/>
                          </a:solidFill>
                        </a:rPr>
                        <a:t>(ВСОКО)</a:t>
                      </a:r>
                      <a:endParaRPr lang="ru-RU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286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русский язык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204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край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28,24 (-0,31)</a:t>
                      </a:r>
                    </a:p>
                    <a:p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28,55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Район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25,5 (- 2,74 с краем )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25,5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стабильно</a:t>
                      </a:r>
                    </a:p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(ВСОКО)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Старшая школа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65204" y="1214422"/>
            <a:ext cx="5349804" cy="3615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2000" b="1" dirty="0">
              <a:solidFill>
                <a:srgbClr val="00A03C"/>
              </a:solidFill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14348" y="2143116"/>
            <a:ext cx="4786346" cy="15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2000" b="1" dirty="0">
              <a:solidFill>
                <a:srgbClr val="00A03C"/>
              </a:solidFill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571604" y="3143248"/>
            <a:ext cx="4929222" cy="571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2000" b="1" dirty="0">
              <a:solidFill>
                <a:srgbClr val="00A03C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490" y="6409244"/>
            <a:ext cx="8538022" cy="448752"/>
            <a:chOff x="642490" y="4554037"/>
            <a:chExt cx="8538022" cy="33309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2490" y="4554037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7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600076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Shape 270"/>
          <p:cNvSpPr txBox="1"/>
          <p:nvPr/>
        </p:nvSpPr>
        <p:spPr>
          <a:xfrm>
            <a:off x="1142976" y="0"/>
            <a:ext cx="3643338" cy="500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ОСНОВНАЯ ШКОЛА </a:t>
            </a:r>
            <a:endParaRPr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0"/>
            <a:ext cx="209655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857356" y="4286256"/>
            <a:ext cx="5000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85721" y="1134414"/>
          <a:ext cx="8286806" cy="508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59"/>
                <a:gridCol w="1619492"/>
                <a:gridCol w="1250839"/>
                <a:gridCol w="2153614"/>
                <a:gridCol w="1598902"/>
              </a:tblGrid>
              <a:tr h="7798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сдали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средний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балл\максимум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% качества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952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химия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28\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85%</a:t>
                      </a:r>
                      <a:endParaRPr lang="ru-RU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14,5\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34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33%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655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ИКТ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53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46\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87%</a:t>
                      </a:r>
                      <a:endParaRPr lang="ru-RU" sz="20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11,5\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47%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0991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общество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260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181\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70%</a:t>
                      </a:r>
                      <a:endParaRPr lang="ru-RU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19,5\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39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23%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68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физика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35\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88%</a:t>
                      </a:r>
                      <a:endParaRPr lang="ru-RU" sz="20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16,7\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35%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768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география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54\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12,5\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18%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768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биология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144\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19\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46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23%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768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английский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46,8\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70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72%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768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история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29\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15,5\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17%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078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литература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9\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</a:rPr>
                        <a:t>90%</a:t>
                      </a:r>
                      <a:endParaRPr lang="ru-RU" sz="20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15\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70%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Старшая школа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65204" y="1124744"/>
            <a:ext cx="5421242" cy="4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/>
              <a:t>Допущено к </a:t>
            </a:r>
            <a:r>
              <a:rPr lang="ru" sz="2400" b="1" dirty="0" smtClean="0"/>
              <a:t>экзаменам – 235(из 239)</a:t>
            </a:r>
            <a:endParaRPr lang="ru" sz="2400" b="1" dirty="0"/>
          </a:p>
          <a:p>
            <a:pPr lvl="0">
              <a:spcBef>
                <a:spcPts val="0"/>
              </a:spcBef>
              <a:buNone/>
            </a:pPr>
            <a:endParaRPr sz="600" b="1" dirty="0"/>
          </a:p>
          <a:p>
            <a:pPr lvl="0" indent="361950">
              <a:spcBef>
                <a:spcPts val="0"/>
              </a:spcBef>
              <a:buNone/>
            </a:pPr>
            <a:r>
              <a:rPr lang="ru" sz="2000" b="1" dirty="0" smtClean="0">
                <a:solidFill>
                  <a:srgbClr val="00A03C"/>
                </a:solidFill>
              </a:rPr>
              <a:t>(98,3%) </a:t>
            </a:r>
            <a:r>
              <a:rPr lang="ru" sz="2000" b="1" dirty="0">
                <a:solidFill>
                  <a:srgbClr val="00A03C"/>
                </a:solidFill>
              </a:rPr>
              <a:t>выпускника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323527" y="2537939"/>
            <a:ext cx="4088743" cy="132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/>
              <a:t>Получили </a:t>
            </a:r>
            <a:r>
              <a:rPr lang="ru" sz="2400" b="1" dirty="0" smtClean="0"/>
              <a:t>аттестаты - 227</a:t>
            </a:r>
            <a:endParaRPr lang="ru" sz="2400" b="1" dirty="0"/>
          </a:p>
          <a:p>
            <a:pPr lvl="0">
              <a:spcBef>
                <a:spcPts val="0"/>
              </a:spcBef>
              <a:buNone/>
            </a:pPr>
            <a:endParaRPr sz="600" b="1" dirty="0"/>
          </a:p>
          <a:p>
            <a:pPr lvl="0" rtl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000" b="1" dirty="0">
                <a:solidFill>
                  <a:srgbClr val="00A03C"/>
                </a:solidFill>
              </a:rPr>
              <a:t>      </a:t>
            </a:r>
            <a:r>
              <a:rPr lang="ru" sz="2000" b="1" dirty="0" smtClean="0">
                <a:solidFill>
                  <a:srgbClr val="00A03C"/>
                </a:solidFill>
              </a:rPr>
              <a:t>(95%) </a:t>
            </a:r>
            <a:r>
              <a:rPr lang="ru" sz="2000" b="1" dirty="0">
                <a:solidFill>
                  <a:srgbClr val="00A03C"/>
                </a:solidFill>
              </a:rPr>
              <a:t>выпускников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23529" y="3746671"/>
            <a:ext cx="4243397" cy="4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/>
              <a:t>Получили аттестаты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dirty="0"/>
              <a:t>с </a:t>
            </a:r>
            <a:r>
              <a:rPr lang="ru" sz="2400" b="1" dirty="0" smtClean="0"/>
              <a:t>отличием -8</a:t>
            </a:r>
            <a:endParaRPr lang="ru" sz="2400" b="1" dirty="0"/>
          </a:p>
          <a:p>
            <a:pPr lvl="0">
              <a:spcBef>
                <a:spcPts val="0"/>
              </a:spcBef>
              <a:buNone/>
            </a:pPr>
            <a:endParaRPr sz="600" b="1" dirty="0"/>
          </a:p>
          <a:p>
            <a:pPr lvl="0" rtl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ru" sz="1800" b="1" dirty="0">
                <a:solidFill>
                  <a:srgbClr val="00A03C"/>
                </a:solidFill>
              </a:rPr>
              <a:t>	</a:t>
            </a:r>
            <a:r>
              <a:rPr lang="ru" sz="2000" b="1" dirty="0" smtClean="0">
                <a:solidFill>
                  <a:srgbClr val="00A03C"/>
                </a:solidFill>
              </a:rPr>
              <a:t> (0,03%) </a:t>
            </a:r>
            <a:r>
              <a:rPr lang="ru" sz="2000" b="1" dirty="0">
                <a:solidFill>
                  <a:srgbClr val="00A03C"/>
                </a:solidFill>
              </a:rPr>
              <a:t>выпускника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288993"/>
            <a:ext cx="4434433" cy="6095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4649" y="3685713"/>
            <a:ext cx="4434433" cy="6095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5026356"/>
            <a:ext cx="4434433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642490" y="6357958"/>
            <a:ext cx="8538022" cy="500042"/>
            <a:chOff x="642490" y="4515966"/>
            <a:chExt cx="8538022" cy="37116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2490" y="4515966"/>
              <a:ext cx="8501510" cy="29694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7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Shape 270"/>
          <p:cNvSpPr txBox="1"/>
          <p:nvPr/>
        </p:nvSpPr>
        <p:spPr>
          <a:xfrm>
            <a:off x="1142976" y="0"/>
            <a:ext cx="3643338" cy="500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СТАРШАЯ ШКОЛА 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21495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Получили аттестаты после пересдачи в сентябре  - </a:t>
            </a:r>
            <a:r>
              <a:rPr lang="ru-RU" b="1" dirty="0" smtClean="0">
                <a:solidFill>
                  <a:srgbClr val="00A03C"/>
                </a:solidFill>
                <a:latin typeface="Arial" pitchFamily="34" charset="0"/>
                <a:cs typeface="Arial" pitchFamily="34" charset="0"/>
              </a:rPr>
              <a:t>(%) выпускников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0"/>
            <a:ext cx="209655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 descr="C:\Users\Елена\Desktop\1467267081_k1600_iyunya-24-2016_85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928670"/>
            <a:ext cx="3143272" cy="2928958"/>
          </a:xfrm>
          <a:prstGeom prst="rect">
            <a:avLst/>
          </a:prstGeom>
          <a:noFill/>
        </p:spPr>
      </p:pic>
      <p:pic>
        <p:nvPicPr>
          <p:cNvPr id="48134" name="Picture 6" descr="http://taimyr-edu.ru/sites/default/files/prewiwe_news_3_0106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4286256"/>
            <a:ext cx="2571715" cy="1928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479887"/>
              </p:ext>
            </p:extLst>
          </p:nvPr>
        </p:nvGraphicFramePr>
        <p:xfrm>
          <a:off x="-2" y="1214421"/>
          <a:ext cx="9144034" cy="350810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57292"/>
                <a:gridCol w="496419"/>
                <a:gridCol w="646589"/>
                <a:gridCol w="857256"/>
                <a:gridCol w="642942"/>
                <a:gridCol w="714380"/>
                <a:gridCol w="857256"/>
                <a:gridCol w="596499"/>
                <a:gridCol w="606786"/>
                <a:gridCol w="868417"/>
                <a:gridCol w="614837"/>
                <a:gridCol w="885361"/>
              </a:tblGrid>
              <a:tr h="3528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35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Край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Таймыр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РФ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Край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Таймыр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РФ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Край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Таймыр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край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Таймыр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92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Математика БУ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48,7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49,69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47,5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39,63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46,02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40,2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4,0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3,93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3,55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4,14РФ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3,64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2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Математика ПУ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45,4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46,08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35,82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46,6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41,12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9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Русский язык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63,4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65,82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62,95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62,5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64,11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58,5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65,9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65,1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63,58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63,8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61,01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46" marR="6374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" y="785794"/>
            <a:ext cx="5500694" cy="4286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ОСНОВНЫЕ ЭКЗАМЕНЫ</a:t>
            </a:r>
          </a:p>
        </p:txBody>
      </p:sp>
      <p:grpSp>
        <p:nvGrpSpPr>
          <p:cNvPr id="7" name="Группа 10"/>
          <p:cNvGrpSpPr/>
          <p:nvPr/>
        </p:nvGrpSpPr>
        <p:grpSpPr>
          <a:xfrm>
            <a:off x="642490" y="6357958"/>
            <a:ext cx="8538022" cy="500042"/>
            <a:chOff x="642490" y="4515966"/>
            <a:chExt cx="8538022" cy="37116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1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428729" y="214290"/>
            <a:ext cx="415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СТАРШАЯ ШКОЛА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0"/>
            <a:ext cx="207170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 rot="19929374">
            <a:off x="300150" y="5414684"/>
            <a:ext cx="1853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5077A6"/>
                </a:solidFill>
              </a:rPr>
              <a:t>«ДЛЯ ЖИЗНИ?»</a:t>
            </a:r>
            <a:endParaRPr lang="ru-RU" altLang="ru-RU" dirty="0">
              <a:solidFill>
                <a:srgbClr val="5077A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4786322"/>
            <a:ext cx="185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«математика»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251107">
            <a:off x="2783098" y="5507010"/>
            <a:ext cx="228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5077A6"/>
                </a:solidFill>
              </a:rPr>
              <a:t>«ДЛЯ ПРОФЕССИИ?»</a:t>
            </a:r>
            <a:endParaRPr lang="ru-RU" altLang="ru-RU" dirty="0">
              <a:solidFill>
                <a:srgbClr val="5077A6"/>
              </a:solidFill>
            </a:endParaRPr>
          </a:p>
        </p:txBody>
      </p: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1928795" y="5100638"/>
            <a:ext cx="85725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5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83157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858151"/>
              </p:ext>
            </p:extLst>
          </p:nvPr>
        </p:nvGraphicFramePr>
        <p:xfrm>
          <a:off x="214282" y="928670"/>
          <a:ext cx="8501122" cy="52864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3723"/>
                <a:gridCol w="1240904"/>
                <a:gridCol w="1638711"/>
                <a:gridCol w="1948924"/>
                <a:gridCol w="1454430"/>
                <a:gridCol w="1454430"/>
              </a:tblGrid>
              <a:tr h="975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Число выпускников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ВУЗы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ССУЗы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(или на базе 9кл)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трудоустройство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37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2013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172\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61,9%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64\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23%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24\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8,6%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18\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6,5%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6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84,9%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154\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62,9%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76\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31%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15\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38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93,9%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7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130\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109\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43%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13\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3\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997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519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34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239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127\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87\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36%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\2%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/7,5%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595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28662" y="142853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РАСПРЕДЕЛЕНИЕ ВЫПУСКНИКОВ 2016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0"/>
            <a:ext cx="209655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10"/>
          <p:cNvGrpSpPr/>
          <p:nvPr/>
        </p:nvGrpSpPr>
        <p:grpSpPr>
          <a:xfrm>
            <a:off x="642490" y="6357958"/>
            <a:ext cx="8538022" cy="500042"/>
            <a:chOff x="642490" y="4515966"/>
            <a:chExt cx="8538022" cy="37116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707698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142852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Школьный уклад. Детские движения. Проекты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0"/>
            <a:ext cx="207167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785795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eaLnBrk="0" hangingPunct="0"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Межмуниципальные проекты:</a:t>
            </a:r>
          </a:p>
          <a:p>
            <a:pPr marL="88900" eaLnBrk="0" hangingPunct="0"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«Я б в рабочие пошел»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785795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Открытие филиалов  Таймырского колледжа</a:t>
            </a:r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 на базе школ п. Караул и п. Носок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43050"/>
            <a:ext cx="3357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         Реализация программ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профессиональных проб </a:t>
            </a:r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и программ профессионального обучения(390ч) на базе филиалов.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50017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eaLnBrk="0" hangingPunct="0"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Межведомственный проект:</a:t>
            </a:r>
          </a:p>
          <a:p>
            <a:pPr marL="88900" eaLnBrk="0" hangingPunct="0"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Единый День профориентации (900 шк.-2016г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3071810"/>
            <a:ext cx="314327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130000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Муниципальные проекты:</a:t>
            </a:r>
          </a:p>
          <a:p>
            <a:pPr marL="342900" indent="-342900">
              <a:lnSpc>
                <a:spcPts val="2500"/>
              </a:lnSpc>
              <a:buClr>
                <a:srgbClr val="FFFF00"/>
              </a:buClr>
              <a:buSzPct val="130000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Этноград</a:t>
            </a:r>
            <a:r>
              <a:rPr lang="ru-RU" b="1" dirty="0" smtClean="0">
                <a:solidFill>
                  <a:srgbClr val="002060"/>
                </a:solidFill>
              </a:rPr>
              <a:t> – город кочующих </a:t>
            </a:r>
          </a:p>
          <a:p>
            <a:pPr marL="342900" indent="-342900">
              <a:lnSpc>
                <a:spcPts val="2500"/>
              </a:lnSpc>
              <a:buClr>
                <a:srgbClr val="FFFF00"/>
              </a:buClr>
              <a:buSzPct val="130000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культур» -ТМК ОУ «ДСШ№1»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2571744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Социокультурные</a:t>
            </a:r>
            <a:r>
              <a:rPr lang="ru-RU" b="1" dirty="0" smtClean="0">
                <a:solidFill>
                  <a:srgbClr val="C00000"/>
                </a:solidFill>
              </a:rPr>
              <a:t> комплексы: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межведомственная                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соорганизация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 интересах нового  поколения Таймыра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с. Караул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П.Волочанка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42926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Общероссийская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общественно-государственная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детско-юношеская  организация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«Российское движение школьников»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image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14283" y="3643314"/>
            <a:ext cx="2357454" cy="17859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00298" y="435769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краевого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Календаря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гражданско-патриотического воспитания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69" name="Picture 1" descr="C:\Users\Елена\Desktop\1467267094_k1600_iyunya-24-2016_85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572008"/>
            <a:ext cx="285752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4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зные презентации ММЦ\зональное_март_2016_Друпповой\Анне Петровне\11 марта 2016  10 класс в гостях в СШ №14 г. Норильск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0739" y="4000504"/>
            <a:ext cx="459929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разные презентации ММЦ\зональное_март_2016_Друпповой\Анне Петровне\С Днем Победы, Ветеран!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728" y="4572008"/>
            <a:ext cx="3305454" cy="2071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:\!банк фотографий_Ситников\2015_12_В.Толоконский в ИМЦ\FOTO92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39" y="919793"/>
            <a:ext cx="3288853" cy="2797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110" descr="C:\Users\zalega\Desktop\Красноярск 2015\Рисунки\Top.png"/>
          <p:cNvPicPr preferRelativeResize="0"/>
          <p:nvPr/>
        </p:nvPicPr>
        <p:blipFill rotWithShape="1">
          <a:blip r:embed="rId6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142852"/>
            <a:ext cx="5219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Школьный уклад: Школы с историей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40" y="0"/>
            <a:ext cx="209655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Елена\Desktop\13-09-2016_17-13-03\Диплом Школа с историей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571480"/>
            <a:ext cx="350046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4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72"/>
          <p:cNvGrpSpPr>
            <a:grpSpLocks noGrp="1"/>
          </p:cNvGrpSpPr>
          <p:nvPr>
            <p:ph idx="1"/>
          </p:nvPr>
        </p:nvGrpSpPr>
        <p:grpSpPr bwMode="auto">
          <a:xfrm>
            <a:off x="1043608" y="2286000"/>
            <a:ext cx="7772400" cy="4572000"/>
            <a:chOff x="2360987" y="501650"/>
            <a:chExt cx="3927475" cy="2408238"/>
          </a:xfrm>
        </p:grpSpPr>
        <p:grpSp>
          <p:nvGrpSpPr>
            <p:cNvPr id="4" name="Group 806"/>
            <p:cNvGrpSpPr>
              <a:grpSpLocks/>
            </p:cNvGrpSpPr>
            <p:nvPr/>
          </p:nvGrpSpPr>
          <p:grpSpPr bwMode="auto">
            <a:xfrm>
              <a:off x="2360987" y="501650"/>
              <a:ext cx="3927475" cy="2408238"/>
              <a:chOff x="749" y="964"/>
              <a:chExt cx="3120" cy="1913"/>
            </a:xfrm>
            <a:solidFill>
              <a:srgbClr val="7C85BB"/>
            </a:solidFill>
          </p:grpSpPr>
          <p:grpSp>
            <p:nvGrpSpPr>
              <p:cNvPr id="5" name="Group 807"/>
              <p:cNvGrpSpPr>
                <a:grpSpLocks/>
              </p:cNvGrpSpPr>
              <p:nvPr/>
            </p:nvGrpSpPr>
            <p:grpSpPr bwMode="auto">
              <a:xfrm>
                <a:off x="749" y="964"/>
                <a:ext cx="3120" cy="1913"/>
                <a:chOff x="1056" y="624"/>
                <a:chExt cx="4239" cy="2599"/>
              </a:xfrm>
              <a:grpFill/>
            </p:grpSpPr>
            <p:grpSp>
              <p:nvGrpSpPr>
                <p:cNvPr id="7" name="Group 808"/>
                <p:cNvGrpSpPr>
                  <a:grpSpLocks/>
                </p:cNvGrpSpPr>
                <p:nvPr/>
              </p:nvGrpSpPr>
              <p:grpSpPr bwMode="auto">
                <a:xfrm>
                  <a:off x="1056" y="624"/>
                  <a:ext cx="4239" cy="2599"/>
                  <a:chOff x="695" y="1021"/>
                  <a:chExt cx="4372" cy="2753"/>
                </a:xfrm>
                <a:grpFill/>
              </p:grpSpPr>
              <p:sp>
                <p:nvSpPr>
                  <p:cNvPr id="140" name="Freeform 809"/>
                  <p:cNvSpPr>
                    <a:spLocks/>
                  </p:cNvSpPr>
                  <p:nvPr/>
                </p:nvSpPr>
                <p:spPr bwMode="auto">
                  <a:xfrm>
                    <a:off x="695" y="1021"/>
                    <a:ext cx="4291" cy="2753"/>
                  </a:xfrm>
                  <a:custGeom>
                    <a:avLst/>
                    <a:gdLst/>
                    <a:ahLst/>
                    <a:cxnLst>
                      <a:cxn ang="0">
                        <a:pos x="222" y="1712"/>
                      </a:cxn>
                      <a:cxn ang="0">
                        <a:pos x="251" y="1928"/>
                      </a:cxn>
                      <a:cxn ang="0">
                        <a:pos x="148" y="2072"/>
                      </a:cxn>
                      <a:cxn ang="0">
                        <a:pos x="44" y="2288"/>
                      </a:cxn>
                      <a:cxn ang="0">
                        <a:pos x="192" y="2536"/>
                      </a:cxn>
                      <a:cxn ang="0">
                        <a:pos x="325" y="2424"/>
                      </a:cxn>
                      <a:cxn ang="0">
                        <a:pos x="436" y="2216"/>
                      </a:cxn>
                      <a:cxn ang="0">
                        <a:pos x="665" y="2152"/>
                      </a:cxn>
                      <a:cxn ang="0">
                        <a:pos x="871" y="2304"/>
                      </a:cxn>
                      <a:cxn ang="0">
                        <a:pos x="1041" y="2272"/>
                      </a:cxn>
                      <a:cxn ang="0">
                        <a:pos x="1329" y="2232"/>
                      </a:cxn>
                      <a:cxn ang="0">
                        <a:pos x="1506" y="2384"/>
                      </a:cxn>
                      <a:cxn ang="0">
                        <a:pos x="1743" y="2584"/>
                      </a:cxn>
                      <a:cxn ang="0">
                        <a:pos x="1935" y="2728"/>
                      </a:cxn>
                      <a:cxn ang="0">
                        <a:pos x="2259" y="2656"/>
                      </a:cxn>
                      <a:cxn ang="0">
                        <a:pos x="2577" y="2624"/>
                      </a:cxn>
                      <a:cxn ang="0">
                        <a:pos x="3079" y="2504"/>
                      </a:cxn>
                      <a:cxn ang="0">
                        <a:pos x="3212" y="2192"/>
                      </a:cxn>
                      <a:cxn ang="0">
                        <a:pos x="3795" y="2232"/>
                      </a:cxn>
                      <a:cxn ang="0">
                        <a:pos x="3840" y="2616"/>
                      </a:cxn>
                      <a:cxn ang="0">
                        <a:pos x="3958" y="2144"/>
                      </a:cxn>
                      <a:cxn ang="0">
                        <a:pos x="3692" y="1848"/>
                      </a:cxn>
                      <a:cxn ang="0">
                        <a:pos x="3581" y="1560"/>
                      </a:cxn>
                      <a:cxn ang="0">
                        <a:pos x="3736" y="1248"/>
                      </a:cxn>
                      <a:cxn ang="0">
                        <a:pos x="3758" y="976"/>
                      </a:cxn>
                      <a:cxn ang="0">
                        <a:pos x="3832" y="760"/>
                      </a:cxn>
                      <a:cxn ang="0">
                        <a:pos x="4216" y="1384"/>
                      </a:cxn>
                      <a:cxn ang="0">
                        <a:pos x="4142" y="1080"/>
                      </a:cxn>
                      <a:cxn ang="0">
                        <a:pos x="3987" y="848"/>
                      </a:cxn>
                      <a:cxn ang="0">
                        <a:pos x="3995" y="376"/>
                      </a:cxn>
                      <a:cxn ang="0">
                        <a:pos x="3781" y="264"/>
                      </a:cxn>
                      <a:cxn ang="0">
                        <a:pos x="3854" y="80"/>
                      </a:cxn>
                      <a:cxn ang="0">
                        <a:pos x="3530" y="328"/>
                      </a:cxn>
                      <a:cxn ang="0">
                        <a:pos x="3434" y="624"/>
                      </a:cxn>
                      <a:cxn ang="0">
                        <a:pos x="3146" y="704"/>
                      </a:cxn>
                      <a:cxn ang="0">
                        <a:pos x="2902" y="984"/>
                      </a:cxn>
                      <a:cxn ang="0">
                        <a:pos x="2703" y="1016"/>
                      </a:cxn>
                      <a:cxn ang="0">
                        <a:pos x="2474" y="1064"/>
                      </a:cxn>
                      <a:cxn ang="0">
                        <a:pos x="2319" y="840"/>
                      </a:cxn>
                      <a:cxn ang="0">
                        <a:pos x="2163" y="936"/>
                      </a:cxn>
                      <a:cxn ang="0">
                        <a:pos x="1927" y="1344"/>
                      </a:cxn>
                      <a:cxn ang="0">
                        <a:pos x="1853" y="1224"/>
                      </a:cxn>
                      <a:cxn ang="0">
                        <a:pos x="1772" y="1272"/>
                      </a:cxn>
                      <a:cxn ang="0">
                        <a:pos x="1794" y="1456"/>
                      </a:cxn>
                      <a:cxn ang="0">
                        <a:pos x="1676" y="1488"/>
                      </a:cxn>
                      <a:cxn ang="0">
                        <a:pos x="1654" y="1184"/>
                      </a:cxn>
                      <a:cxn ang="0">
                        <a:pos x="1499" y="1240"/>
                      </a:cxn>
                      <a:cxn ang="0">
                        <a:pos x="1396" y="1312"/>
                      </a:cxn>
                      <a:cxn ang="0">
                        <a:pos x="1277" y="1208"/>
                      </a:cxn>
                      <a:cxn ang="0">
                        <a:pos x="1137" y="1184"/>
                      </a:cxn>
                      <a:cxn ang="0">
                        <a:pos x="938" y="1176"/>
                      </a:cxn>
                      <a:cxn ang="0">
                        <a:pos x="783" y="1160"/>
                      </a:cxn>
                      <a:cxn ang="0">
                        <a:pos x="1026" y="1088"/>
                      </a:cxn>
                      <a:cxn ang="0">
                        <a:pos x="834" y="848"/>
                      </a:cxn>
                      <a:cxn ang="0">
                        <a:pos x="628" y="1152"/>
                      </a:cxn>
                      <a:cxn ang="0">
                        <a:pos x="332" y="1264"/>
                      </a:cxn>
                      <a:cxn ang="0">
                        <a:pos x="288" y="1416"/>
                      </a:cxn>
                    </a:cxnLst>
                    <a:rect l="0" t="0" r="r" b="b"/>
                    <a:pathLst>
                      <a:path w="4291" h="2753">
                        <a:moveTo>
                          <a:pt x="244" y="1600"/>
                        </a:moveTo>
                        <a:lnTo>
                          <a:pt x="192" y="1576"/>
                        </a:lnTo>
                        <a:lnTo>
                          <a:pt x="162" y="1616"/>
                        </a:lnTo>
                        <a:lnTo>
                          <a:pt x="155" y="1616"/>
                        </a:lnTo>
                        <a:lnTo>
                          <a:pt x="170" y="1648"/>
                        </a:lnTo>
                        <a:lnTo>
                          <a:pt x="199" y="1648"/>
                        </a:lnTo>
                        <a:lnTo>
                          <a:pt x="214" y="1680"/>
                        </a:lnTo>
                        <a:lnTo>
                          <a:pt x="222" y="1688"/>
                        </a:lnTo>
                        <a:lnTo>
                          <a:pt x="222" y="1712"/>
                        </a:lnTo>
                        <a:lnTo>
                          <a:pt x="207" y="1720"/>
                        </a:lnTo>
                        <a:lnTo>
                          <a:pt x="177" y="1736"/>
                        </a:lnTo>
                        <a:lnTo>
                          <a:pt x="199" y="1768"/>
                        </a:lnTo>
                        <a:lnTo>
                          <a:pt x="192" y="1784"/>
                        </a:lnTo>
                        <a:lnTo>
                          <a:pt x="185" y="1816"/>
                        </a:lnTo>
                        <a:lnTo>
                          <a:pt x="199" y="1856"/>
                        </a:lnTo>
                        <a:lnTo>
                          <a:pt x="229" y="1872"/>
                        </a:lnTo>
                        <a:lnTo>
                          <a:pt x="236" y="1920"/>
                        </a:lnTo>
                        <a:lnTo>
                          <a:pt x="251" y="1928"/>
                        </a:lnTo>
                        <a:lnTo>
                          <a:pt x="266" y="1952"/>
                        </a:lnTo>
                        <a:lnTo>
                          <a:pt x="281" y="1992"/>
                        </a:lnTo>
                        <a:lnTo>
                          <a:pt x="244" y="2008"/>
                        </a:lnTo>
                        <a:lnTo>
                          <a:pt x="244" y="2024"/>
                        </a:lnTo>
                        <a:lnTo>
                          <a:pt x="207" y="2064"/>
                        </a:lnTo>
                        <a:lnTo>
                          <a:pt x="177" y="2048"/>
                        </a:lnTo>
                        <a:lnTo>
                          <a:pt x="140" y="2040"/>
                        </a:lnTo>
                        <a:lnTo>
                          <a:pt x="126" y="2056"/>
                        </a:lnTo>
                        <a:lnTo>
                          <a:pt x="148" y="2072"/>
                        </a:lnTo>
                        <a:lnTo>
                          <a:pt x="126" y="2072"/>
                        </a:lnTo>
                        <a:lnTo>
                          <a:pt x="81" y="2064"/>
                        </a:lnTo>
                        <a:lnTo>
                          <a:pt x="89" y="2104"/>
                        </a:lnTo>
                        <a:lnTo>
                          <a:pt x="44" y="2104"/>
                        </a:lnTo>
                        <a:lnTo>
                          <a:pt x="37" y="2120"/>
                        </a:lnTo>
                        <a:lnTo>
                          <a:pt x="7" y="2096"/>
                        </a:lnTo>
                        <a:lnTo>
                          <a:pt x="0" y="2128"/>
                        </a:lnTo>
                        <a:lnTo>
                          <a:pt x="30" y="2296"/>
                        </a:lnTo>
                        <a:lnTo>
                          <a:pt x="44" y="2288"/>
                        </a:lnTo>
                        <a:lnTo>
                          <a:pt x="66" y="2320"/>
                        </a:lnTo>
                        <a:lnTo>
                          <a:pt x="74" y="2328"/>
                        </a:lnTo>
                        <a:lnTo>
                          <a:pt x="111" y="2384"/>
                        </a:lnTo>
                        <a:lnTo>
                          <a:pt x="118" y="2392"/>
                        </a:lnTo>
                        <a:lnTo>
                          <a:pt x="148" y="2432"/>
                        </a:lnTo>
                        <a:lnTo>
                          <a:pt x="133" y="2448"/>
                        </a:lnTo>
                        <a:lnTo>
                          <a:pt x="162" y="2480"/>
                        </a:lnTo>
                        <a:lnTo>
                          <a:pt x="207" y="2520"/>
                        </a:lnTo>
                        <a:lnTo>
                          <a:pt x="192" y="2536"/>
                        </a:lnTo>
                        <a:lnTo>
                          <a:pt x="214" y="2584"/>
                        </a:lnTo>
                        <a:lnTo>
                          <a:pt x="222" y="2592"/>
                        </a:lnTo>
                        <a:lnTo>
                          <a:pt x="222" y="2648"/>
                        </a:lnTo>
                        <a:lnTo>
                          <a:pt x="273" y="2656"/>
                        </a:lnTo>
                        <a:lnTo>
                          <a:pt x="288" y="2536"/>
                        </a:lnTo>
                        <a:lnTo>
                          <a:pt x="325" y="2488"/>
                        </a:lnTo>
                        <a:lnTo>
                          <a:pt x="310" y="2472"/>
                        </a:lnTo>
                        <a:lnTo>
                          <a:pt x="318" y="2432"/>
                        </a:lnTo>
                        <a:lnTo>
                          <a:pt x="325" y="2424"/>
                        </a:lnTo>
                        <a:lnTo>
                          <a:pt x="377" y="2392"/>
                        </a:lnTo>
                        <a:lnTo>
                          <a:pt x="421" y="2408"/>
                        </a:lnTo>
                        <a:lnTo>
                          <a:pt x="443" y="2400"/>
                        </a:lnTo>
                        <a:lnTo>
                          <a:pt x="436" y="2368"/>
                        </a:lnTo>
                        <a:lnTo>
                          <a:pt x="458" y="2368"/>
                        </a:lnTo>
                        <a:lnTo>
                          <a:pt x="480" y="2304"/>
                        </a:lnTo>
                        <a:lnTo>
                          <a:pt x="443" y="2280"/>
                        </a:lnTo>
                        <a:lnTo>
                          <a:pt x="458" y="2256"/>
                        </a:lnTo>
                        <a:lnTo>
                          <a:pt x="436" y="2216"/>
                        </a:lnTo>
                        <a:lnTo>
                          <a:pt x="450" y="2216"/>
                        </a:lnTo>
                        <a:lnTo>
                          <a:pt x="473" y="2208"/>
                        </a:lnTo>
                        <a:lnTo>
                          <a:pt x="473" y="2176"/>
                        </a:lnTo>
                        <a:lnTo>
                          <a:pt x="532" y="2136"/>
                        </a:lnTo>
                        <a:lnTo>
                          <a:pt x="546" y="2192"/>
                        </a:lnTo>
                        <a:lnTo>
                          <a:pt x="569" y="2200"/>
                        </a:lnTo>
                        <a:lnTo>
                          <a:pt x="576" y="2168"/>
                        </a:lnTo>
                        <a:lnTo>
                          <a:pt x="635" y="2152"/>
                        </a:lnTo>
                        <a:lnTo>
                          <a:pt x="665" y="2152"/>
                        </a:lnTo>
                        <a:lnTo>
                          <a:pt x="694" y="2144"/>
                        </a:lnTo>
                        <a:lnTo>
                          <a:pt x="709" y="2168"/>
                        </a:lnTo>
                        <a:lnTo>
                          <a:pt x="746" y="2176"/>
                        </a:lnTo>
                        <a:lnTo>
                          <a:pt x="738" y="2200"/>
                        </a:lnTo>
                        <a:lnTo>
                          <a:pt x="768" y="2200"/>
                        </a:lnTo>
                        <a:lnTo>
                          <a:pt x="775" y="2240"/>
                        </a:lnTo>
                        <a:lnTo>
                          <a:pt x="812" y="2280"/>
                        </a:lnTo>
                        <a:lnTo>
                          <a:pt x="805" y="2304"/>
                        </a:lnTo>
                        <a:lnTo>
                          <a:pt x="871" y="2304"/>
                        </a:lnTo>
                        <a:lnTo>
                          <a:pt x="886" y="2320"/>
                        </a:lnTo>
                        <a:lnTo>
                          <a:pt x="923" y="2320"/>
                        </a:lnTo>
                        <a:lnTo>
                          <a:pt x="945" y="2384"/>
                        </a:lnTo>
                        <a:lnTo>
                          <a:pt x="975" y="2368"/>
                        </a:lnTo>
                        <a:lnTo>
                          <a:pt x="1012" y="2408"/>
                        </a:lnTo>
                        <a:lnTo>
                          <a:pt x="1041" y="2368"/>
                        </a:lnTo>
                        <a:lnTo>
                          <a:pt x="1004" y="2296"/>
                        </a:lnTo>
                        <a:lnTo>
                          <a:pt x="1041" y="2296"/>
                        </a:lnTo>
                        <a:lnTo>
                          <a:pt x="1041" y="2272"/>
                        </a:lnTo>
                        <a:lnTo>
                          <a:pt x="1093" y="2288"/>
                        </a:lnTo>
                        <a:lnTo>
                          <a:pt x="1078" y="2240"/>
                        </a:lnTo>
                        <a:lnTo>
                          <a:pt x="1093" y="2200"/>
                        </a:lnTo>
                        <a:lnTo>
                          <a:pt x="1122" y="2224"/>
                        </a:lnTo>
                        <a:lnTo>
                          <a:pt x="1167" y="2224"/>
                        </a:lnTo>
                        <a:lnTo>
                          <a:pt x="1204" y="2224"/>
                        </a:lnTo>
                        <a:lnTo>
                          <a:pt x="1226" y="2248"/>
                        </a:lnTo>
                        <a:lnTo>
                          <a:pt x="1248" y="2224"/>
                        </a:lnTo>
                        <a:lnTo>
                          <a:pt x="1329" y="2232"/>
                        </a:lnTo>
                        <a:lnTo>
                          <a:pt x="1366" y="2216"/>
                        </a:lnTo>
                        <a:lnTo>
                          <a:pt x="1432" y="2240"/>
                        </a:lnTo>
                        <a:lnTo>
                          <a:pt x="1440" y="2248"/>
                        </a:lnTo>
                        <a:lnTo>
                          <a:pt x="1447" y="2288"/>
                        </a:lnTo>
                        <a:lnTo>
                          <a:pt x="1425" y="2320"/>
                        </a:lnTo>
                        <a:lnTo>
                          <a:pt x="1462" y="2312"/>
                        </a:lnTo>
                        <a:lnTo>
                          <a:pt x="1528" y="2360"/>
                        </a:lnTo>
                        <a:lnTo>
                          <a:pt x="1506" y="2360"/>
                        </a:lnTo>
                        <a:lnTo>
                          <a:pt x="1506" y="2384"/>
                        </a:lnTo>
                        <a:lnTo>
                          <a:pt x="1528" y="2392"/>
                        </a:lnTo>
                        <a:lnTo>
                          <a:pt x="1588" y="2360"/>
                        </a:lnTo>
                        <a:lnTo>
                          <a:pt x="1595" y="2360"/>
                        </a:lnTo>
                        <a:lnTo>
                          <a:pt x="1639" y="2368"/>
                        </a:lnTo>
                        <a:lnTo>
                          <a:pt x="1610" y="2384"/>
                        </a:lnTo>
                        <a:lnTo>
                          <a:pt x="1654" y="2424"/>
                        </a:lnTo>
                        <a:lnTo>
                          <a:pt x="1706" y="2600"/>
                        </a:lnTo>
                        <a:lnTo>
                          <a:pt x="1728" y="2600"/>
                        </a:lnTo>
                        <a:lnTo>
                          <a:pt x="1743" y="2584"/>
                        </a:lnTo>
                        <a:lnTo>
                          <a:pt x="1757" y="2592"/>
                        </a:lnTo>
                        <a:lnTo>
                          <a:pt x="1772" y="2624"/>
                        </a:lnTo>
                        <a:lnTo>
                          <a:pt x="1831" y="2624"/>
                        </a:lnTo>
                        <a:lnTo>
                          <a:pt x="1853" y="2624"/>
                        </a:lnTo>
                        <a:lnTo>
                          <a:pt x="1868" y="2656"/>
                        </a:lnTo>
                        <a:lnTo>
                          <a:pt x="1883" y="2672"/>
                        </a:lnTo>
                        <a:lnTo>
                          <a:pt x="1898" y="2680"/>
                        </a:lnTo>
                        <a:lnTo>
                          <a:pt x="1905" y="2704"/>
                        </a:lnTo>
                        <a:lnTo>
                          <a:pt x="1935" y="2728"/>
                        </a:lnTo>
                        <a:lnTo>
                          <a:pt x="1957" y="2712"/>
                        </a:lnTo>
                        <a:lnTo>
                          <a:pt x="1972" y="2736"/>
                        </a:lnTo>
                        <a:lnTo>
                          <a:pt x="1986" y="2752"/>
                        </a:lnTo>
                        <a:lnTo>
                          <a:pt x="2023" y="2728"/>
                        </a:lnTo>
                        <a:lnTo>
                          <a:pt x="2068" y="2728"/>
                        </a:lnTo>
                        <a:lnTo>
                          <a:pt x="2075" y="2696"/>
                        </a:lnTo>
                        <a:lnTo>
                          <a:pt x="2186" y="2640"/>
                        </a:lnTo>
                        <a:lnTo>
                          <a:pt x="2215" y="2664"/>
                        </a:lnTo>
                        <a:lnTo>
                          <a:pt x="2259" y="2656"/>
                        </a:lnTo>
                        <a:lnTo>
                          <a:pt x="2282" y="2696"/>
                        </a:lnTo>
                        <a:lnTo>
                          <a:pt x="2378" y="2696"/>
                        </a:lnTo>
                        <a:lnTo>
                          <a:pt x="2422" y="2656"/>
                        </a:lnTo>
                        <a:lnTo>
                          <a:pt x="2400" y="2608"/>
                        </a:lnTo>
                        <a:lnTo>
                          <a:pt x="2422" y="2552"/>
                        </a:lnTo>
                        <a:lnTo>
                          <a:pt x="2422" y="2520"/>
                        </a:lnTo>
                        <a:lnTo>
                          <a:pt x="2488" y="2560"/>
                        </a:lnTo>
                        <a:lnTo>
                          <a:pt x="2547" y="2560"/>
                        </a:lnTo>
                        <a:lnTo>
                          <a:pt x="2577" y="2624"/>
                        </a:lnTo>
                        <a:lnTo>
                          <a:pt x="2614" y="2632"/>
                        </a:lnTo>
                        <a:lnTo>
                          <a:pt x="2680" y="2600"/>
                        </a:lnTo>
                        <a:lnTo>
                          <a:pt x="2776" y="2608"/>
                        </a:lnTo>
                        <a:lnTo>
                          <a:pt x="2791" y="2608"/>
                        </a:lnTo>
                        <a:lnTo>
                          <a:pt x="2806" y="2640"/>
                        </a:lnTo>
                        <a:lnTo>
                          <a:pt x="2931" y="2608"/>
                        </a:lnTo>
                        <a:lnTo>
                          <a:pt x="2983" y="2568"/>
                        </a:lnTo>
                        <a:lnTo>
                          <a:pt x="3035" y="2496"/>
                        </a:lnTo>
                        <a:lnTo>
                          <a:pt x="3079" y="2504"/>
                        </a:lnTo>
                        <a:lnTo>
                          <a:pt x="3116" y="2504"/>
                        </a:lnTo>
                        <a:lnTo>
                          <a:pt x="3175" y="2496"/>
                        </a:lnTo>
                        <a:lnTo>
                          <a:pt x="3205" y="2440"/>
                        </a:lnTo>
                        <a:lnTo>
                          <a:pt x="3197" y="2320"/>
                        </a:lnTo>
                        <a:lnTo>
                          <a:pt x="3212" y="2296"/>
                        </a:lnTo>
                        <a:lnTo>
                          <a:pt x="3197" y="2264"/>
                        </a:lnTo>
                        <a:lnTo>
                          <a:pt x="3175" y="2280"/>
                        </a:lnTo>
                        <a:lnTo>
                          <a:pt x="3168" y="2264"/>
                        </a:lnTo>
                        <a:lnTo>
                          <a:pt x="3212" y="2192"/>
                        </a:lnTo>
                        <a:lnTo>
                          <a:pt x="3286" y="2152"/>
                        </a:lnTo>
                        <a:lnTo>
                          <a:pt x="3330" y="2144"/>
                        </a:lnTo>
                        <a:lnTo>
                          <a:pt x="3507" y="2296"/>
                        </a:lnTo>
                        <a:lnTo>
                          <a:pt x="3626" y="2280"/>
                        </a:lnTo>
                        <a:lnTo>
                          <a:pt x="3685" y="2328"/>
                        </a:lnTo>
                        <a:lnTo>
                          <a:pt x="3736" y="2288"/>
                        </a:lnTo>
                        <a:lnTo>
                          <a:pt x="3744" y="2256"/>
                        </a:lnTo>
                        <a:lnTo>
                          <a:pt x="3788" y="2216"/>
                        </a:lnTo>
                        <a:lnTo>
                          <a:pt x="3795" y="2232"/>
                        </a:lnTo>
                        <a:lnTo>
                          <a:pt x="3810" y="2256"/>
                        </a:lnTo>
                        <a:lnTo>
                          <a:pt x="3803" y="2272"/>
                        </a:lnTo>
                        <a:lnTo>
                          <a:pt x="3818" y="2304"/>
                        </a:lnTo>
                        <a:lnTo>
                          <a:pt x="3832" y="2352"/>
                        </a:lnTo>
                        <a:lnTo>
                          <a:pt x="3840" y="2432"/>
                        </a:lnTo>
                        <a:lnTo>
                          <a:pt x="3795" y="2448"/>
                        </a:lnTo>
                        <a:lnTo>
                          <a:pt x="3795" y="2488"/>
                        </a:lnTo>
                        <a:lnTo>
                          <a:pt x="3847" y="2560"/>
                        </a:lnTo>
                        <a:lnTo>
                          <a:pt x="3840" y="2616"/>
                        </a:lnTo>
                        <a:lnTo>
                          <a:pt x="3847" y="2616"/>
                        </a:lnTo>
                        <a:lnTo>
                          <a:pt x="3869" y="2600"/>
                        </a:lnTo>
                        <a:lnTo>
                          <a:pt x="3869" y="2552"/>
                        </a:lnTo>
                        <a:lnTo>
                          <a:pt x="3913" y="2568"/>
                        </a:lnTo>
                        <a:lnTo>
                          <a:pt x="3980" y="2504"/>
                        </a:lnTo>
                        <a:lnTo>
                          <a:pt x="3980" y="2336"/>
                        </a:lnTo>
                        <a:lnTo>
                          <a:pt x="3987" y="2272"/>
                        </a:lnTo>
                        <a:lnTo>
                          <a:pt x="3980" y="2216"/>
                        </a:lnTo>
                        <a:lnTo>
                          <a:pt x="3958" y="2144"/>
                        </a:lnTo>
                        <a:lnTo>
                          <a:pt x="3965" y="2064"/>
                        </a:lnTo>
                        <a:lnTo>
                          <a:pt x="3936" y="2024"/>
                        </a:lnTo>
                        <a:lnTo>
                          <a:pt x="3854" y="1896"/>
                        </a:lnTo>
                        <a:lnTo>
                          <a:pt x="3854" y="1864"/>
                        </a:lnTo>
                        <a:lnTo>
                          <a:pt x="3803" y="1792"/>
                        </a:lnTo>
                        <a:lnTo>
                          <a:pt x="3722" y="1760"/>
                        </a:lnTo>
                        <a:lnTo>
                          <a:pt x="3677" y="1792"/>
                        </a:lnTo>
                        <a:lnTo>
                          <a:pt x="3692" y="1816"/>
                        </a:lnTo>
                        <a:lnTo>
                          <a:pt x="3692" y="1848"/>
                        </a:lnTo>
                        <a:lnTo>
                          <a:pt x="3648" y="1832"/>
                        </a:lnTo>
                        <a:lnTo>
                          <a:pt x="3662" y="1864"/>
                        </a:lnTo>
                        <a:lnTo>
                          <a:pt x="3640" y="1872"/>
                        </a:lnTo>
                        <a:lnTo>
                          <a:pt x="3626" y="1824"/>
                        </a:lnTo>
                        <a:lnTo>
                          <a:pt x="3603" y="1848"/>
                        </a:lnTo>
                        <a:lnTo>
                          <a:pt x="3559" y="1848"/>
                        </a:lnTo>
                        <a:lnTo>
                          <a:pt x="3581" y="1744"/>
                        </a:lnTo>
                        <a:lnTo>
                          <a:pt x="3596" y="1600"/>
                        </a:lnTo>
                        <a:lnTo>
                          <a:pt x="3581" y="1560"/>
                        </a:lnTo>
                        <a:lnTo>
                          <a:pt x="3581" y="1464"/>
                        </a:lnTo>
                        <a:lnTo>
                          <a:pt x="3640" y="1384"/>
                        </a:lnTo>
                        <a:lnTo>
                          <a:pt x="3662" y="1384"/>
                        </a:lnTo>
                        <a:lnTo>
                          <a:pt x="3662" y="1360"/>
                        </a:lnTo>
                        <a:lnTo>
                          <a:pt x="3670" y="1352"/>
                        </a:lnTo>
                        <a:lnTo>
                          <a:pt x="3692" y="1320"/>
                        </a:lnTo>
                        <a:lnTo>
                          <a:pt x="3722" y="1312"/>
                        </a:lnTo>
                        <a:lnTo>
                          <a:pt x="3707" y="1288"/>
                        </a:lnTo>
                        <a:lnTo>
                          <a:pt x="3736" y="1248"/>
                        </a:lnTo>
                        <a:lnTo>
                          <a:pt x="3781" y="1224"/>
                        </a:lnTo>
                        <a:lnTo>
                          <a:pt x="3773" y="1264"/>
                        </a:lnTo>
                        <a:lnTo>
                          <a:pt x="3818" y="1224"/>
                        </a:lnTo>
                        <a:lnTo>
                          <a:pt x="3803" y="1184"/>
                        </a:lnTo>
                        <a:lnTo>
                          <a:pt x="3832" y="1176"/>
                        </a:lnTo>
                        <a:lnTo>
                          <a:pt x="3840" y="1152"/>
                        </a:lnTo>
                        <a:lnTo>
                          <a:pt x="3803" y="1136"/>
                        </a:lnTo>
                        <a:lnTo>
                          <a:pt x="3773" y="1048"/>
                        </a:lnTo>
                        <a:lnTo>
                          <a:pt x="3758" y="976"/>
                        </a:lnTo>
                        <a:lnTo>
                          <a:pt x="3795" y="928"/>
                        </a:lnTo>
                        <a:lnTo>
                          <a:pt x="3795" y="896"/>
                        </a:lnTo>
                        <a:lnTo>
                          <a:pt x="3832" y="944"/>
                        </a:lnTo>
                        <a:lnTo>
                          <a:pt x="3862" y="952"/>
                        </a:lnTo>
                        <a:lnTo>
                          <a:pt x="3847" y="856"/>
                        </a:lnTo>
                        <a:lnTo>
                          <a:pt x="3810" y="816"/>
                        </a:lnTo>
                        <a:lnTo>
                          <a:pt x="3803" y="816"/>
                        </a:lnTo>
                        <a:lnTo>
                          <a:pt x="3803" y="776"/>
                        </a:lnTo>
                        <a:lnTo>
                          <a:pt x="3832" y="760"/>
                        </a:lnTo>
                        <a:lnTo>
                          <a:pt x="3840" y="800"/>
                        </a:lnTo>
                        <a:lnTo>
                          <a:pt x="3906" y="856"/>
                        </a:lnTo>
                        <a:lnTo>
                          <a:pt x="3913" y="952"/>
                        </a:lnTo>
                        <a:lnTo>
                          <a:pt x="3958" y="1088"/>
                        </a:lnTo>
                        <a:lnTo>
                          <a:pt x="3958" y="1168"/>
                        </a:lnTo>
                        <a:lnTo>
                          <a:pt x="3980" y="1192"/>
                        </a:lnTo>
                        <a:lnTo>
                          <a:pt x="4024" y="1264"/>
                        </a:lnTo>
                        <a:lnTo>
                          <a:pt x="4046" y="1296"/>
                        </a:lnTo>
                        <a:lnTo>
                          <a:pt x="4216" y="1384"/>
                        </a:lnTo>
                        <a:lnTo>
                          <a:pt x="4268" y="1416"/>
                        </a:lnTo>
                        <a:lnTo>
                          <a:pt x="4290" y="1416"/>
                        </a:lnTo>
                        <a:lnTo>
                          <a:pt x="4268" y="1328"/>
                        </a:lnTo>
                        <a:lnTo>
                          <a:pt x="4231" y="1272"/>
                        </a:lnTo>
                        <a:lnTo>
                          <a:pt x="4238" y="1224"/>
                        </a:lnTo>
                        <a:lnTo>
                          <a:pt x="4201" y="1200"/>
                        </a:lnTo>
                        <a:lnTo>
                          <a:pt x="4179" y="1152"/>
                        </a:lnTo>
                        <a:lnTo>
                          <a:pt x="4209" y="1112"/>
                        </a:lnTo>
                        <a:lnTo>
                          <a:pt x="4142" y="1080"/>
                        </a:lnTo>
                        <a:lnTo>
                          <a:pt x="4120" y="1032"/>
                        </a:lnTo>
                        <a:lnTo>
                          <a:pt x="4142" y="1024"/>
                        </a:lnTo>
                        <a:lnTo>
                          <a:pt x="4120" y="992"/>
                        </a:lnTo>
                        <a:lnTo>
                          <a:pt x="4091" y="1000"/>
                        </a:lnTo>
                        <a:lnTo>
                          <a:pt x="4083" y="992"/>
                        </a:lnTo>
                        <a:lnTo>
                          <a:pt x="4061" y="960"/>
                        </a:lnTo>
                        <a:lnTo>
                          <a:pt x="4032" y="992"/>
                        </a:lnTo>
                        <a:lnTo>
                          <a:pt x="3958" y="880"/>
                        </a:lnTo>
                        <a:lnTo>
                          <a:pt x="3987" y="848"/>
                        </a:lnTo>
                        <a:lnTo>
                          <a:pt x="3965" y="808"/>
                        </a:lnTo>
                        <a:lnTo>
                          <a:pt x="3987" y="800"/>
                        </a:lnTo>
                        <a:lnTo>
                          <a:pt x="3973" y="768"/>
                        </a:lnTo>
                        <a:lnTo>
                          <a:pt x="3987" y="704"/>
                        </a:lnTo>
                        <a:lnTo>
                          <a:pt x="4046" y="688"/>
                        </a:lnTo>
                        <a:lnTo>
                          <a:pt x="4024" y="656"/>
                        </a:lnTo>
                        <a:lnTo>
                          <a:pt x="3980" y="504"/>
                        </a:lnTo>
                        <a:lnTo>
                          <a:pt x="3980" y="408"/>
                        </a:lnTo>
                        <a:lnTo>
                          <a:pt x="3995" y="376"/>
                        </a:lnTo>
                        <a:lnTo>
                          <a:pt x="3995" y="344"/>
                        </a:lnTo>
                        <a:lnTo>
                          <a:pt x="3958" y="344"/>
                        </a:lnTo>
                        <a:lnTo>
                          <a:pt x="3921" y="368"/>
                        </a:lnTo>
                        <a:lnTo>
                          <a:pt x="3884" y="352"/>
                        </a:lnTo>
                        <a:lnTo>
                          <a:pt x="3840" y="408"/>
                        </a:lnTo>
                        <a:lnTo>
                          <a:pt x="3825" y="384"/>
                        </a:lnTo>
                        <a:lnTo>
                          <a:pt x="3854" y="312"/>
                        </a:lnTo>
                        <a:lnTo>
                          <a:pt x="3832" y="280"/>
                        </a:lnTo>
                        <a:lnTo>
                          <a:pt x="3781" y="264"/>
                        </a:lnTo>
                        <a:lnTo>
                          <a:pt x="3781" y="240"/>
                        </a:lnTo>
                        <a:lnTo>
                          <a:pt x="3832" y="240"/>
                        </a:lnTo>
                        <a:lnTo>
                          <a:pt x="3847" y="176"/>
                        </a:lnTo>
                        <a:lnTo>
                          <a:pt x="3884" y="176"/>
                        </a:lnTo>
                        <a:lnTo>
                          <a:pt x="3899" y="152"/>
                        </a:lnTo>
                        <a:lnTo>
                          <a:pt x="3943" y="96"/>
                        </a:lnTo>
                        <a:lnTo>
                          <a:pt x="3899" y="96"/>
                        </a:lnTo>
                        <a:lnTo>
                          <a:pt x="3891" y="80"/>
                        </a:lnTo>
                        <a:lnTo>
                          <a:pt x="3854" y="80"/>
                        </a:lnTo>
                        <a:lnTo>
                          <a:pt x="3877" y="56"/>
                        </a:lnTo>
                        <a:lnTo>
                          <a:pt x="3832" y="0"/>
                        </a:lnTo>
                        <a:lnTo>
                          <a:pt x="3766" y="88"/>
                        </a:lnTo>
                        <a:lnTo>
                          <a:pt x="3795" y="88"/>
                        </a:lnTo>
                        <a:lnTo>
                          <a:pt x="3795" y="120"/>
                        </a:lnTo>
                        <a:lnTo>
                          <a:pt x="3722" y="120"/>
                        </a:lnTo>
                        <a:lnTo>
                          <a:pt x="3648" y="192"/>
                        </a:lnTo>
                        <a:lnTo>
                          <a:pt x="3530" y="280"/>
                        </a:lnTo>
                        <a:lnTo>
                          <a:pt x="3530" y="328"/>
                        </a:lnTo>
                        <a:lnTo>
                          <a:pt x="3478" y="384"/>
                        </a:lnTo>
                        <a:lnTo>
                          <a:pt x="3500" y="416"/>
                        </a:lnTo>
                        <a:lnTo>
                          <a:pt x="3544" y="424"/>
                        </a:lnTo>
                        <a:lnTo>
                          <a:pt x="3522" y="464"/>
                        </a:lnTo>
                        <a:lnTo>
                          <a:pt x="3478" y="472"/>
                        </a:lnTo>
                        <a:lnTo>
                          <a:pt x="3463" y="504"/>
                        </a:lnTo>
                        <a:lnTo>
                          <a:pt x="3426" y="560"/>
                        </a:lnTo>
                        <a:lnTo>
                          <a:pt x="3426" y="584"/>
                        </a:lnTo>
                        <a:lnTo>
                          <a:pt x="3434" y="624"/>
                        </a:lnTo>
                        <a:lnTo>
                          <a:pt x="3397" y="616"/>
                        </a:lnTo>
                        <a:lnTo>
                          <a:pt x="3374" y="624"/>
                        </a:lnTo>
                        <a:lnTo>
                          <a:pt x="3323" y="600"/>
                        </a:lnTo>
                        <a:lnTo>
                          <a:pt x="3264" y="664"/>
                        </a:lnTo>
                        <a:lnTo>
                          <a:pt x="3264" y="720"/>
                        </a:lnTo>
                        <a:lnTo>
                          <a:pt x="3190" y="720"/>
                        </a:lnTo>
                        <a:lnTo>
                          <a:pt x="3175" y="736"/>
                        </a:lnTo>
                        <a:lnTo>
                          <a:pt x="3146" y="736"/>
                        </a:lnTo>
                        <a:lnTo>
                          <a:pt x="3146" y="704"/>
                        </a:lnTo>
                        <a:lnTo>
                          <a:pt x="3094" y="736"/>
                        </a:lnTo>
                        <a:lnTo>
                          <a:pt x="3079" y="776"/>
                        </a:lnTo>
                        <a:lnTo>
                          <a:pt x="3050" y="760"/>
                        </a:lnTo>
                        <a:lnTo>
                          <a:pt x="2991" y="816"/>
                        </a:lnTo>
                        <a:lnTo>
                          <a:pt x="2976" y="856"/>
                        </a:lnTo>
                        <a:lnTo>
                          <a:pt x="3027" y="896"/>
                        </a:lnTo>
                        <a:lnTo>
                          <a:pt x="2954" y="944"/>
                        </a:lnTo>
                        <a:lnTo>
                          <a:pt x="2946" y="976"/>
                        </a:lnTo>
                        <a:lnTo>
                          <a:pt x="2902" y="984"/>
                        </a:lnTo>
                        <a:lnTo>
                          <a:pt x="2909" y="1056"/>
                        </a:lnTo>
                        <a:lnTo>
                          <a:pt x="2821" y="1016"/>
                        </a:lnTo>
                        <a:lnTo>
                          <a:pt x="2776" y="992"/>
                        </a:lnTo>
                        <a:lnTo>
                          <a:pt x="2799" y="936"/>
                        </a:lnTo>
                        <a:lnTo>
                          <a:pt x="2754" y="928"/>
                        </a:lnTo>
                        <a:lnTo>
                          <a:pt x="2725" y="944"/>
                        </a:lnTo>
                        <a:lnTo>
                          <a:pt x="2688" y="936"/>
                        </a:lnTo>
                        <a:lnTo>
                          <a:pt x="2688" y="976"/>
                        </a:lnTo>
                        <a:lnTo>
                          <a:pt x="2703" y="1016"/>
                        </a:lnTo>
                        <a:lnTo>
                          <a:pt x="2614" y="1032"/>
                        </a:lnTo>
                        <a:lnTo>
                          <a:pt x="2607" y="1000"/>
                        </a:lnTo>
                        <a:lnTo>
                          <a:pt x="2533" y="1048"/>
                        </a:lnTo>
                        <a:lnTo>
                          <a:pt x="2511" y="1024"/>
                        </a:lnTo>
                        <a:lnTo>
                          <a:pt x="2496" y="1048"/>
                        </a:lnTo>
                        <a:lnTo>
                          <a:pt x="2488" y="1040"/>
                        </a:lnTo>
                        <a:lnTo>
                          <a:pt x="2481" y="1016"/>
                        </a:lnTo>
                        <a:lnTo>
                          <a:pt x="2451" y="1048"/>
                        </a:lnTo>
                        <a:lnTo>
                          <a:pt x="2474" y="1064"/>
                        </a:lnTo>
                        <a:lnTo>
                          <a:pt x="2385" y="1128"/>
                        </a:lnTo>
                        <a:lnTo>
                          <a:pt x="2429" y="1040"/>
                        </a:lnTo>
                        <a:lnTo>
                          <a:pt x="2488" y="944"/>
                        </a:lnTo>
                        <a:lnTo>
                          <a:pt x="2474" y="904"/>
                        </a:lnTo>
                        <a:lnTo>
                          <a:pt x="2466" y="864"/>
                        </a:lnTo>
                        <a:lnTo>
                          <a:pt x="2392" y="856"/>
                        </a:lnTo>
                        <a:lnTo>
                          <a:pt x="2348" y="880"/>
                        </a:lnTo>
                        <a:lnTo>
                          <a:pt x="2355" y="840"/>
                        </a:lnTo>
                        <a:lnTo>
                          <a:pt x="2319" y="840"/>
                        </a:lnTo>
                        <a:lnTo>
                          <a:pt x="2341" y="808"/>
                        </a:lnTo>
                        <a:lnTo>
                          <a:pt x="2282" y="800"/>
                        </a:lnTo>
                        <a:lnTo>
                          <a:pt x="2259" y="848"/>
                        </a:lnTo>
                        <a:lnTo>
                          <a:pt x="2282" y="896"/>
                        </a:lnTo>
                        <a:lnTo>
                          <a:pt x="2237" y="896"/>
                        </a:lnTo>
                        <a:lnTo>
                          <a:pt x="2237" y="920"/>
                        </a:lnTo>
                        <a:lnTo>
                          <a:pt x="2193" y="960"/>
                        </a:lnTo>
                        <a:lnTo>
                          <a:pt x="2193" y="936"/>
                        </a:lnTo>
                        <a:lnTo>
                          <a:pt x="2163" y="936"/>
                        </a:lnTo>
                        <a:lnTo>
                          <a:pt x="2149" y="960"/>
                        </a:lnTo>
                        <a:lnTo>
                          <a:pt x="2082" y="976"/>
                        </a:lnTo>
                        <a:lnTo>
                          <a:pt x="2023" y="1040"/>
                        </a:lnTo>
                        <a:lnTo>
                          <a:pt x="2023" y="1112"/>
                        </a:lnTo>
                        <a:lnTo>
                          <a:pt x="1905" y="1112"/>
                        </a:lnTo>
                        <a:lnTo>
                          <a:pt x="1927" y="1176"/>
                        </a:lnTo>
                        <a:lnTo>
                          <a:pt x="1964" y="1240"/>
                        </a:lnTo>
                        <a:lnTo>
                          <a:pt x="1957" y="1336"/>
                        </a:lnTo>
                        <a:lnTo>
                          <a:pt x="1927" y="1344"/>
                        </a:lnTo>
                        <a:lnTo>
                          <a:pt x="1949" y="1320"/>
                        </a:lnTo>
                        <a:lnTo>
                          <a:pt x="1935" y="1296"/>
                        </a:lnTo>
                        <a:lnTo>
                          <a:pt x="1949" y="1248"/>
                        </a:lnTo>
                        <a:lnTo>
                          <a:pt x="1912" y="1216"/>
                        </a:lnTo>
                        <a:lnTo>
                          <a:pt x="1890" y="1176"/>
                        </a:lnTo>
                        <a:lnTo>
                          <a:pt x="1890" y="1152"/>
                        </a:lnTo>
                        <a:lnTo>
                          <a:pt x="1868" y="1160"/>
                        </a:lnTo>
                        <a:lnTo>
                          <a:pt x="1853" y="1168"/>
                        </a:lnTo>
                        <a:lnTo>
                          <a:pt x="1853" y="1224"/>
                        </a:lnTo>
                        <a:lnTo>
                          <a:pt x="1824" y="1208"/>
                        </a:lnTo>
                        <a:lnTo>
                          <a:pt x="1846" y="1248"/>
                        </a:lnTo>
                        <a:lnTo>
                          <a:pt x="1839" y="1264"/>
                        </a:lnTo>
                        <a:lnTo>
                          <a:pt x="1809" y="1248"/>
                        </a:lnTo>
                        <a:lnTo>
                          <a:pt x="1809" y="1208"/>
                        </a:lnTo>
                        <a:lnTo>
                          <a:pt x="1802" y="1136"/>
                        </a:lnTo>
                        <a:lnTo>
                          <a:pt x="1794" y="1192"/>
                        </a:lnTo>
                        <a:lnTo>
                          <a:pt x="1765" y="1216"/>
                        </a:lnTo>
                        <a:lnTo>
                          <a:pt x="1772" y="1272"/>
                        </a:lnTo>
                        <a:lnTo>
                          <a:pt x="1743" y="1344"/>
                        </a:lnTo>
                        <a:lnTo>
                          <a:pt x="1743" y="1376"/>
                        </a:lnTo>
                        <a:lnTo>
                          <a:pt x="1794" y="1384"/>
                        </a:lnTo>
                        <a:lnTo>
                          <a:pt x="1824" y="1432"/>
                        </a:lnTo>
                        <a:lnTo>
                          <a:pt x="1809" y="1480"/>
                        </a:lnTo>
                        <a:lnTo>
                          <a:pt x="1839" y="1512"/>
                        </a:lnTo>
                        <a:lnTo>
                          <a:pt x="1816" y="1520"/>
                        </a:lnTo>
                        <a:lnTo>
                          <a:pt x="1787" y="1480"/>
                        </a:lnTo>
                        <a:lnTo>
                          <a:pt x="1794" y="1456"/>
                        </a:lnTo>
                        <a:lnTo>
                          <a:pt x="1772" y="1408"/>
                        </a:lnTo>
                        <a:lnTo>
                          <a:pt x="1743" y="1416"/>
                        </a:lnTo>
                        <a:lnTo>
                          <a:pt x="1750" y="1464"/>
                        </a:lnTo>
                        <a:lnTo>
                          <a:pt x="1698" y="1528"/>
                        </a:lnTo>
                        <a:lnTo>
                          <a:pt x="1639" y="1560"/>
                        </a:lnTo>
                        <a:lnTo>
                          <a:pt x="1595" y="1520"/>
                        </a:lnTo>
                        <a:lnTo>
                          <a:pt x="1595" y="1496"/>
                        </a:lnTo>
                        <a:lnTo>
                          <a:pt x="1632" y="1520"/>
                        </a:lnTo>
                        <a:lnTo>
                          <a:pt x="1676" y="1488"/>
                        </a:lnTo>
                        <a:lnTo>
                          <a:pt x="1728" y="1432"/>
                        </a:lnTo>
                        <a:lnTo>
                          <a:pt x="1706" y="1368"/>
                        </a:lnTo>
                        <a:lnTo>
                          <a:pt x="1735" y="1272"/>
                        </a:lnTo>
                        <a:lnTo>
                          <a:pt x="1735" y="1200"/>
                        </a:lnTo>
                        <a:lnTo>
                          <a:pt x="1772" y="1152"/>
                        </a:lnTo>
                        <a:lnTo>
                          <a:pt x="1757" y="1120"/>
                        </a:lnTo>
                        <a:lnTo>
                          <a:pt x="1728" y="1120"/>
                        </a:lnTo>
                        <a:lnTo>
                          <a:pt x="1713" y="1104"/>
                        </a:lnTo>
                        <a:lnTo>
                          <a:pt x="1654" y="1184"/>
                        </a:lnTo>
                        <a:lnTo>
                          <a:pt x="1617" y="1192"/>
                        </a:lnTo>
                        <a:lnTo>
                          <a:pt x="1617" y="1272"/>
                        </a:lnTo>
                        <a:lnTo>
                          <a:pt x="1588" y="1272"/>
                        </a:lnTo>
                        <a:lnTo>
                          <a:pt x="1595" y="1304"/>
                        </a:lnTo>
                        <a:lnTo>
                          <a:pt x="1624" y="1376"/>
                        </a:lnTo>
                        <a:lnTo>
                          <a:pt x="1595" y="1392"/>
                        </a:lnTo>
                        <a:lnTo>
                          <a:pt x="1551" y="1320"/>
                        </a:lnTo>
                        <a:lnTo>
                          <a:pt x="1551" y="1288"/>
                        </a:lnTo>
                        <a:lnTo>
                          <a:pt x="1499" y="1240"/>
                        </a:lnTo>
                        <a:lnTo>
                          <a:pt x="1469" y="1240"/>
                        </a:lnTo>
                        <a:lnTo>
                          <a:pt x="1469" y="1192"/>
                        </a:lnTo>
                        <a:lnTo>
                          <a:pt x="1440" y="1168"/>
                        </a:lnTo>
                        <a:lnTo>
                          <a:pt x="1440" y="1200"/>
                        </a:lnTo>
                        <a:lnTo>
                          <a:pt x="1455" y="1248"/>
                        </a:lnTo>
                        <a:lnTo>
                          <a:pt x="1455" y="1288"/>
                        </a:lnTo>
                        <a:lnTo>
                          <a:pt x="1432" y="1304"/>
                        </a:lnTo>
                        <a:lnTo>
                          <a:pt x="1418" y="1328"/>
                        </a:lnTo>
                        <a:lnTo>
                          <a:pt x="1396" y="1312"/>
                        </a:lnTo>
                        <a:lnTo>
                          <a:pt x="1418" y="1296"/>
                        </a:lnTo>
                        <a:lnTo>
                          <a:pt x="1410" y="1264"/>
                        </a:lnTo>
                        <a:lnTo>
                          <a:pt x="1366" y="1272"/>
                        </a:lnTo>
                        <a:lnTo>
                          <a:pt x="1329" y="1256"/>
                        </a:lnTo>
                        <a:lnTo>
                          <a:pt x="1300" y="1272"/>
                        </a:lnTo>
                        <a:lnTo>
                          <a:pt x="1277" y="1248"/>
                        </a:lnTo>
                        <a:lnTo>
                          <a:pt x="1322" y="1240"/>
                        </a:lnTo>
                        <a:lnTo>
                          <a:pt x="1322" y="1216"/>
                        </a:lnTo>
                        <a:lnTo>
                          <a:pt x="1277" y="1208"/>
                        </a:lnTo>
                        <a:lnTo>
                          <a:pt x="1263" y="1232"/>
                        </a:lnTo>
                        <a:lnTo>
                          <a:pt x="1248" y="1216"/>
                        </a:lnTo>
                        <a:lnTo>
                          <a:pt x="1181" y="1208"/>
                        </a:lnTo>
                        <a:lnTo>
                          <a:pt x="1167" y="1224"/>
                        </a:lnTo>
                        <a:lnTo>
                          <a:pt x="1145" y="1208"/>
                        </a:lnTo>
                        <a:lnTo>
                          <a:pt x="1122" y="1240"/>
                        </a:lnTo>
                        <a:lnTo>
                          <a:pt x="1085" y="1224"/>
                        </a:lnTo>
                        <a:lnTo>
                          <a:pt x="1100" y="1176"/>
                        </a:lnTo>
                        <a:lnTo>
                          <a:pt x="1137" y="1184"/>
                        </a:lnTo>
                        <a:lnTo>
                          <a:pt x="1145" y="1128"/>
                        </a:lnTo>
                        <a:lnTo>
                          <a:pt x="1093" y="1072"/>
                        </a:lnTo>
                        <a:lnTo>
                          <a:pt x="1100" y="1128"/>
                        </a:lnTo>
                        <a:lnTo>
                          <a:pt x="1056" y="1160"/>
                        </a:lnTo>
                        <a:lnTo>
                          <a:pt x="1049" y="1208"/>
                        </a:lnTo>
                        <a:lnTo>
                          <a:pt x="1034" y="1216"/>
                        </a:lnTo>
                        <a:lnTo>
                          <a:pt x="1026" y="1224"/>
                        </a:lnTo>
                        <a:lnTo>
                          <a:pt x="997" y="1176"/>
                        </a:lnTo>
                        <a:lnTo>
                          <a:pt x="938" y="1176"/>
                        </a:lnTo>
                        <a:lnTo>
                          <a:pt x="901" y="1200"/>
                        </a:lnTo>
                        <a:lnTo>
                          <a:pt x="886" y="1240"/>
                        </a:lnTo>
                        <a:lnTo>
                          <a:pt x="857" y="1200"/>
                        </a:lnTo>
                        <a:lnTo>
                          <a:pt x="834" y="1152"/>
                        </a:lnTo>
                        <a:lnTo>
                          <a:pt x="812" y="1176"/>
                        </a:lnTo>
                        <a:lnTo>
                          <a:pt x="820" y="1224"/>
                        </a:lnTo>
                        <a:lnTo>
                          <a:pt x="775" y="1216"/>
                        </a:lnTo>
                        <a:lnTo>
                          <a:pt x="797" y="1192"/>
                        </a:lnTo>
                        <a:lnTo>
                          <a:pt x="783" y="1160"/>
                        </a:lnTo>
                        <a:lnTo>
                          <a:pt x="797" y="1104"/>
                        </a:lnTo>
                        <a:lnTo>
                          <a:pt x="842" y="1064"/>
                        </a:lnTo>
                        <a:lnTo>
                          <a:pt x="827" y="1008"/>
                        </a:lnTo>
                        <a:lnTo>
                          <a:pt x="834" y="1000"/>
                        </a:lnTo>
                        <a:lnTo>
                          <a:pt x="857" y="976"/>
                        </a:lnTo>
                        <a:lnTo>
                          <a:pt x="857" y="1024"/>
                        </a:lnTo>
                        <a:lnTo>
                          <a:pt x="923" y="1144"/>
                        </a:lnTo>
                        <a:lnTo>
                          <a:pt x="967" y="1152"/>
                        </a:lnTo>
                        <a:lnTo>
                          <a:pt x="1026" y="1088"/>
                        </a:lnTo>
                        <a:lnTo>
                          <a:pt x="1004" y="1000"/>
                        </a:lnTo>
                        <a:lnTo>
                          <a:pt x="997" y="920"/>
                        </a:lnTo>
                        <a:lnTo>
                          <a:pt x="960" y="872"/>
                        </a:lnTo>
                        <a:lnTo>
                          <a:pt x="989" y="864"/>
                        </a:lnTo>
                        <a:lnTo>
                          <a:pt x="960" y="832"/>
                        </a:lnTo>
                        <a:lnTo>
                          <a:pt x="938" y="808"/>
                        </a:lnTo>
                        <a:lnTo>
                          <a:pt x="916" y="808"/>
                        </a:lnTo>
                        <a:lnTo>
                          <a:pt x="871" y="816"/>
                        </a:lnTo>
                        <a:lnTo>
                          <a:pt x="834" y="848"/>
                        </a:lnTo>
                        <a:lnTo>
                          <a:pt x="849" y="888"/>
                        </a:lnTo>
                        <a:lnTo>
                          <a:pt x="797" y="904"/>
                        </a:lnTo>
                        <a:lnTo>
                          <a:pt x="775" y="936"/>
                        </a:lnTo>
                        <a:lnTo>
                          <a:pt x="753" y="976"/>
                        </a:lnTo>
                        <a:lnTo>
                          <a:pt x="709" y="992"/>
                        </a:lnTo>
                        <a:lnTo>
                          <a:pt x="694" y="1032"/>
                        </a:lnTo>
                        <a:lnTo>
                          <a:pt x="665" y="1072"/>
                        </a:lnTo>
                        <a:lnTo>
                          <a:pt x="642" y="1080"/>
                        </a:lnTo>
                        <a:lnTo>
                          <a:pt x="628" y="1152"/>
                        </a:lnTo>
                        <a:lnTo>
                          <a:pt x="524" y="1160"/>
                        </a:lnTo>
                        <a:lnTo>
                          <a:pt x="480" y="1168"/>
                        </a:lnTo>
                        <a:lnTo>
                          <a:pt x="480" y="1200"/>
                        </a:lnTo>
                        <a:lnTo>
                          <a:pt x="473" y="1248"/>
                        </a:lnTo>
                        <a:lnTo>
                          <a:pt x="450" y="1208"/>
                        </a:lnTo>
                        <a:lnTo>
                          <a:pt x="414" y="1200"/>
                        </a:lnTo>
                        <a:lnTo>
                          <a:pt x="391" y="1224"/>
                        </a:lnTo>
                        <a:lnTo>
                          <a:pt x="369" y="1216"/>
                        </a:lnTo>
                        <a:lnTo>
                          <a:pt x="332" y="1264"/>
                        </a:lnTo>
                        <a:lnTo>
                          <a:pt x="310" y="1272"/>
                        </a:lnTo>
                        <a:lnTo>
                          <a:pt x="303" y="1296"/>
                        </a:lnTo>
                        <a:lnTo>
                          <a:pt x="288" y="1304"/>
                        </a:lnTo>
                        <a:lnTo>
                          <a:pt x="288" y="1328"/>
                        </a:lnTo>
                        <a:lnTo>
                          <a:pt x="258" y="1352"/>
                        </a:lnTo>
                        <a:lnTo>
                          <a:pt x="258" y="1360"/>
                        </a:lnTo>
                        <a:lnTo>
                          <a:pt x="281" y="1392"/>
                        </a:lnTo>
                        <a:lnTo>
                          <a:pt x="273" y="1408"/>
                        </a:lnTo>
                        <a:lnTo>
                          <a:pt x="288" y="1416"/>
                        </a:lnTo>
                        <a:lnTo>
                          <a:pt x="303" y="1456"/>
                        </a:lnTo>
                        <a:lnTo>
                          <a:pt x="273" y="1480"/>
                        </a:lnTo>
                        <a:lnTo>
                          <a:pt x="251" y="1480"/>
                        </a:lnTo>
                        <a:lnTo>
                          <a:pt x="244" y="1544"/>
                        </a:lnTo>
                        <a:lnTo>
                          <a:pt x="229" y="1560"/>
                        </a:lnTo>
                        <a:lnTo>
                          <a:pt x="244" y="160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1" name="Freeform 810"/>
                  <p:cNvSpPr>
                    <a:spLocks/>
                  </p:cNvSpPr>
                  <p:nvPr/>
                </p:nvSpPr>
                <p:spPr bwMode="auto">
                  <a:xfrm>
                    <a:off x="4490" y="3133"/>
                    <a:ext cx="193" cy="505"/>
                  </a:xfrm>
                  <a:custGeom>
                    <a:avLst/>
                    <a:gdLst/>
                    <a:ahLst/>
                    <a:cxnLst>
                      <a:cxn ang="0">
                        <a:pos x="22" y="192"/>
                      </a:cxn>
                      <a:cxn ang="0">
                        <a:pos x="44" y="192"/>
                      </a:cxn>
                      <a:cxn ang="0">
                        <a:pos x="37" y="160"/>
                      </a:cxn>
                      <a:cxn ang="0">
                        <a:pos x="66" y="152"/>
                      </a:cxn>
                      <a:cxn ang="0">
                        <a:pos x="118" y="120"/>
                      </a:cxn>
                      <a:cxn ang="0">
                        <a:pos x="111" y="88"/>
                      </a:cxn>
                      <a:cxn ang="0">
                        <a:pos x="133" y="72"/>
                      </a:cxn>
                      <a:cxn ang="0">
                        <a:pos x="133" y="48"/>
                      </a:cxn>
                      <a:cxn ang="0">
                        <a:pos x="103" y="40"/>
                      </a:cxn>
                      <a:cxn ang="0">
                        <a:pos x="89" y="24"/>
                      </a:cxn>
                      <a:cxn ang="0">
                        <a:pos x="118" y="0"/>
                      </a:cxn>
                      <a:cxn ang="0">
                        <a:pos x="140" y="32"/>
                      </a:cxn>
                      <a:cxn ang="0">
                        <a:pos x="163" y="32"/>
                      </a:cxn>
                      <a:cxn ang="0">
                        <a:pos x="185" y="104"/>
                      </a:cxn>
                      <a:cxn ang="0">
                        <a:pos x="192" y="160"/>
                      </a:cxn>
                      <a:cxn ang="0">
                        <a:pos x="185" y="224"/>
                      </a:cxn>
                      <a:cxn ang="0">
                        <a:pos x="185" y="392"/>
                      </a:cxn>
                      <a:cxn ang="0">
                        <a:pos x="118" y="456"/>
                      </a:cxn>
                      <a:cxn ang="0">
                        <a:pos x="74" y="440"/>
                      </a:cxn>
                      <a:cxn ang="0">
                        <a:pos x="74" y="488"/>
                      </a:cxn>
                      <a:cxn ang="0">
                        <a:pos x="52" y="504"/>
                      </a:cxn>
                      <a:cxn ang="0">
                        <a:pos x="44" y="504"/>
                      </a:cxn>
                      <a:cxn ang="0">
                        <a:pos x="52" y="448"/>
                      </a:cxn>
                      <a:cxn ang="0">
                        <a:pos x="0" y="376"/>
                      </a:cxn>
                      <a:cxn ang="0">
                        <a:pos x="0" y="336"/>
                      </a:cxn>
                      <a:cxn ang="0">
                        <a:pos x="44" y="320"/>
                      </a:cxn>
                      <a:cxn ang="0">
                        <a:pos x="37" y="240"/>
                      </a:cxn>
                      <a:cxn ang="0">
                        <a:pos x="22" y="192"/>
                      </a:cxn>
                    </a:cxnLst>
                    <a:rect l="0" t="0" r="r" b="b"/>
                    <a:pathLst>
                      <a:path w="193" h="505">
                        <a:moveTo>
                          <a:pt x="22" y="192"/>
                        </a:moveTo>
                        <a:lnTo>
                          <a:pt x="44" y="192"/>
                        </a:lnTo>
                        <a:lnTo>
                          <a:pt x="37" y="160"/>
                        </a:lnTo>
                        <a:lnTo>
                          <a:pt x="66" y="152"/>
                        </a:lnTo>
                        <a:lnTo>
                          <a:pt x="118" y="120"/>
                        </a:lnTo>
                        <a:lnTo>
                          <a:pt x="111" y="88"/>
                        </a:lnTo>
                        <a:lnTo>
                          <a:pt x="133" y="72"/>
                        </a:lnTo>
                        <a:lnTo>
                          <a:pt x="133" y="48"/>
                        </a:lnTo>
                        <a:lnTo>
                          <a:pt x="103" y="40"/>
                        </a:lnTo>
                        <a:lnTo>
                          <a:pt x="89" y="24"/>
                        </a:lnTo>
                        <a:lnTo>
                          <a:pt x="118" y="0"/>
                        </a:lnTo>
                        <a:lnTo>
                          <a:pt x="140" y="32"/>
                        </a:lnTo>
                        <a:lnTo>
                          <a:pt x="163" y="32"/>
                        </a:lnTo>
                        <a:lnTo>
                          <a:pt x="185" y="104"/>
                        </a:lnTo>
                        <a:lnTo>
                          <a:pt x="192" y="160"/>
                        </a:lnTo>
                        <a:lnTo>
                          <a:pt x="185" y="224"/>
                        </a:lnTo>
                        <a:lnTo>
                          <a:pt x="185" y="392"/>
                        </a:lnTo>
                        <a:lnTo>
                          <a:pt x="118" y="456"/>
                        </a:lnTo>
                        <a:lnTo>
                          <a:pt x="74" y="440"/>
                        </a:lnTo>
                        <a:lnTo>
                          <a:pt x="74" y="488"/>
                        </a:lnTo>
                        <a:lnTo>
                          <a:pt x="52" y="504"/>
                        </a:lnTo>
                        <a:lnTo>
                          <a:pt x="44" y="504"/>
                        </a:lnTo>
                        <a:lnTo>
                          <a:pt x="52" y="448"/>
                        </a:lnTo>
                        <a:lnTo>
                          <a:pt x="0" y="376"/>
                        </a:lnTo>
                        <a:lnTo>
                          <a:pt x="0" y="336"/>
                        </a:lnTo>
                        <a:lnTo>
                          <a:pt x="44" y="320"/>
                        </a:lnTo>
                        <a:lnTo>
                          <a:pt x="37" y="240"/>
                        </a:lnTo>
                        <a:lnTo>
                          <a:pt x="22" y="19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2" name="Freeform 811"/>
                  <p:cNvSpPr>
                    <a:spLocks/>
                  </p:cNvSpPr>
                  <p:nvPr/>
                </p:nvSpPr>
                <p:spPr bwMode="auto">
                  <a:xfrm>
                    <a:off x="3752" y="2901"/>
                    <a:ext cx="584" cy="417"/>
                  </a:xfrm>
                  <a:custGeom>
                    <a:avLst/>
                    <a:gdLst/>
                    <a:ahLst/>
                    <a:cxnLst>
                      <a:cxn ang="0">
                        <a:pos x="362" y="16"/>
                      </a:cxn>
                      <a:cxn ang="0">
                        <a:pos x="399" y="0"/>
                      </a:cxn>
                      <a:cxn ang="0">
                        <a:pos x="428" y="8"/>
                      </a:cxn>
                      <a:cxn ang="0">
                        <a:pos x="406" y="64"/>
                      </a:cxn>
                      <a:cxn ang="0">
                        <a:pos x="406" y="88"/>
                      </a:cxn>
                      <a:cxn ang="0">
                        <a:pos x="399" y="104"/>
                      </a:cxn>
                      <a:cxn ang="0">
                        <a:pos x="413" y="128"/>
                      </a:cxn>
                      <a:cxn ang="0">
                        <a:pos x="435" y="120"/>
                      </a:cxn>
                      <a:cxn ang="0">
                        <a:pos x="465" y="144"/>
                      </a:cxn>
                      <a:cxn ang="0">
                        <a:pos x="495" y="120"/>
                      </a:cxn>
                      <a:cxn ang="0">
                        <a:pos x="509" y="80"/>
                      </a:cxn>
                      <a:cxn ang="0">
                        <a:pos x="539" y="80"/>
                      </a:cxn>
                      <a:cxn ang="0">
                        <a:pos x="546" y="48"/>
                      </a:cxn>
                      <a:cxn ang="0">
                        <a:pos x="568" y="80"/>
                      </a:cxn>
                      <a:cxn ang="0">
                        <a:pos x="576" y="120"/>
                      </a:cxn>
                      <a:cxn ang="0">
                        <a:pos x="539" y="136"/>
                      </a:cxn>
                      <a:cxn ang="0">
                        <a:pos x="554" y="160"/>
                      </a:cxn>
                      <a:cxn ang="0">
                        <a:pos x="531" y="176"/>
                      </a:cxn>
                      <a:cxn ang="0">
                        <a:pos x="531" y="208"/>
                      </a:cxn>
                      <a:cxn ang="0">
                        <a:pos x="509" y="232"/>
                      </a:cxn>
                      <a:cxn ang="0">
                        <a:pos x="517" y="240"/>
                      </a:cxn>
                      <a:cxn ang="0">
                        <a:pos x="517" y="296"/>
                      </a:cxn>
                      <a:cxn ang="0">
                        <a:pos x="561" y="304"/>
                      </a:cxn>
                      <a:cxn ang="0">
                        <a:pos x="583" y="360"/>
                      </a:cxn>
                      <a:cxn ang="0">
                        <a:pos x="568" y="400"/>
                      </a:cxn>
                      <a:cxn ang="0">
                        <a:pos x="450" y="416"/>
                      </a:cxn>
                      <a:cxn ang="0">
                        <a:pos x="273" y="264"/>
                      </a:cxn>
                      <a:cxn ang="0">
                        <a:pos x="229" y="272"/>
                      </a:cxn>
                      <a:cxn ang="0">
                        <a:pos x="155" y="312"/>
                      </a:cxn>
                      <a:cxn ang="0">
                        <a:pos x="125" y="280"/>
                      </a:cxn>
                      <a:cxn ang="0">
                        <a:pos x="125" y="248"/>
                      </a:cxn>
                      <a:cxn ang="0">
                        <a:pos x="103" y="224"/>
                      </a:cxn>
                      <a:cxn ang="0">
                        <a:pos x="103" y="192"/>
                      </a:cxn>
                      <a:cxn ang="0">
                        <a:pos x="81" y="200"/>
                      </a:cxn>
                      <a:cxn ang="0">
                        <a:pos x="66" y="168"/>
                      </a:cxn>
                      <a:cxn ang="0">
                        <a:pos x="30" y="208"/>
                      </a:cxn>
                      <a:cxn ang="0">
                        <a:pos x="37" y="160"/>
                      </a:cxn>
                      <a:cxn ang="0">
                        <a:pos x="0" y="160"/>
                      </a:cxn>
                      <a:cxn ang="0">
                        <a:pos x="0" y="136"/>
                      </a:cxn>
                      <a:cxn ang="0">
                        <a:pos x="37" y="120"/>
                      </a:cxn>
                      <a:cxn ang="0">
                        <a:pos x="59" y="136"/>
                      </a:cxn>
                      <a:cxn ang="0">
                        <a:pos x="74" y="120"/>
                      </a:cxn>
                      <a:cxn ang="0">
                        <a:pos x="103" y="128"/>
                      </a:cxn>
                      <a:cxn ang="0">
                        <a:pos x="133" y="112"/>
                      </a:cxn>
                      <a:cxn ang="0">
                        <a:pos x="170" y="136"/>
                      </a:cxn>
                      <a:cxn ang="0">
                        <a:pos x="192" y="120"/>
                      </a:cxn>
                      <a:cxn ang="0">
                        <a:pos x="229" y="120"/>
                      </a:cxn>
                      <a:cxn ang="0">
                        <a:pos x="244" y="104"/>
                      </a:cxn>
                      <a:cxn ang="0">
                        <a:pos x="280" y="80"/>
                      </a:cxn>
                      <a:cxn ang="0">
                        <a:pos x="310" y="80"/>
                      </a:cxn>
                      <a:cxn ang="0">
                        <a:pos x="317" y="40"/>
                      </a:cxn>
                      <a:cxn ang="0">
                        <a:pos x="362" y="16"/>
                      </a:cxn>
                    </a:cxnLst>
                    <a:rect l="0" t="0" r="r" b="b"/>
                    <a:pathLst>
                      <a:path w="584" h="417">
                        <a:moveTo>
                          <a:pt x="362" y="16"/>
                        </a:moveTo>
                        <a:lnTo>
                          <a:pt x="399" y="0"/>
                        </a:lnTo>
                        <a:lnTo>
                          <a:pt x="428" y="8"/>
                        </a:lnTo>
                        <a:lnTo>
                          <a:pt x="406" y="64"/>
                        </a:lnTo>
                        <a:lnTo>
                          <a:pt x="406" y="88"/>
                        </a:lnTo>
                        <a:lnTo>
                          <a:pt x="399" y="104"/>
                        </a:lnTo>
                        <a:lnTo>
                          <a:pt x="413" y="128"/>
                        </a:lnTo>
                        <a:lnTo>
                          <a:pt x="435" y="120"/>
                        </a:lnTo>
                        <a:lnTo>
                          <a:pt x="465" y="144"/>
                        </a:lnTo>
                        <a:lnTo>
                          <a:pt x="495" y="120"/>
                        </a:lnTo>
                        <a:lnTo>
                          <a:pt x="509" y="80"/>
                        </a:lnTo>
                        <a:lnTo>
                          <a:pt x="539" y="80"/>
                        </a:lnTo>
                        <a:lnTo>
                          <a:pt x="546" y="48"/>
                        </a:lnTo>
                        <a:lnTo>
                          <a:pt x="568" y="80"/>
                        </a:lnTo>
                        <a:lnTo>
                          <a:pt x="576" y="120"/>
                        </a:lnTo>
                        <a:lnTo>
                          <a:pt x="539" y="136"/>
                        </a:lnTo>
                        <a:lnTo>
                          <a:pt x="554" y="160"/>
                        </a:lnTo>
                        <a:lnTo>
                          <a:pt x="531" y="176"/>
                        </a:lnTo>
                        <a:lnTo>
                          <a:pt x="531" y="208"/>
                        </a:lnTo>
                        <a:lnTo>
                          <a:pt x="509" y="232"/>
                        </a:lnTo>
                        <a:lnTo>
                          <a:pt x="517" y="240"/>
                        </a:lnTo>
                        <a:lnTo>
                          <a:pt x="517" y="296"/>
                        </a:lnTo>
                        <a:lnTo>
                          <a:pt x="561" y="304"/>
                        </a:lnTo>
                        <a:lnTo>
                          <a:pt x="583" y="360"/>
                        </a:lnTo>
                        <a:lnTo>
                          <a:pt x="568" y="400"/>
                        </a:lnTo>
                        <a:lnTo>
                          <a:pt x="450" y="416"/>
                        </a:lnTo>
                        <a:lnTo>
                          <a:pt x="273" y="264"/>
                        </a:lnTo>
                        <a:lnTo>
                          <a:pt x="229" y="272"/>
                        </a:lnTo>
                        <a:lnTo>
                          <a:pt x="155" y="312"/>
                        </a:lnTo>
                        <a:lnTo>
                          <a:pt x="125" y="280"/>
                        </a:lnTo>
                        <a:lnTo>
                          <a:pt x="125" y="248"/>
                        </a:lnTo>
                        <a:lnTo>
                          <a:pt x="103" y="224"/>
                        </a:lnTo>
                        <a:lnTo>
                          <a:pt x="103" y="192"/>
                        </a:lnTo>
                        <a:lnTo>
                          <a:pt x="81" y="200"/>
                        </a:lnTo>
                        <a:lnTo>
                          <a:pt x="66" y="168"/>
                        </a:lnTo>
                        <a:lnTo>
                          <a:pt x="30" y="208"/>
                        </a:lnTo>
                        <a:lnTo>
                          <a:pt x="37" y="160"/>
                        </a:lnTo>
                        <a:lnTo>
                          <a:pt x="0" y="160"/>
                        </a:lnTo>
                        <a:lnTo>
                          <a:pt x="0" y="136"/>
                        </a:lnTo>
                        <a:lnTo>
                          <a:pt x="37" y="120"/>
                        </a:lnTo>
                        <a:lnTo>
                          <a:pt x="59" y="136"/>
                        </a:lnTo>
                        <a:lnTo>
                          <a:pt x="74" y="120"/>
                        </a:lnTo>
                        <a:lnTo>
                          <a:pt x="103" y="128"/>
                        </a:lnTo>
                        <a:lnTo>
                          <a:pt x="133" y="112"/>
                        </a:lnTo>
                        <a:lnTo>
                          <a:pt x="170" y="136"/>
                        </a:lnTo>
                        <a:lnTo>
                          <a:pt x="192" y="120"/>
                        </a:lnTo>
                        <a:lnTo>
                          <a:pt x="229" y="120"/>
                        </a:lnTo>
                        <a:lnTo>
                          <a:pt x="244" y="104"/>
                        </a:lnTo>
                        <a:lnTo>
                          <a:pt x="280" y="80"/>
                        </a:lnTo>
                        <a:lnTo>
                          <a:pt x="310" y="80"/>
                        </a:lnTo>
                        <a:lnTo>
                          <a:pt x="317" y="40"/>
                        </a:lnTo>
                        <a:lnTo>
                          <a:pt x="362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3" name="Freeform 812"/>
                  <p:cNvSpPr>
                    <a:spLocks/>
                  </p:cNvSpPr>
                  <p:nvPr/>
                </p:nvSpPr>
                <p:spPr bwMode="auto">
                  <a:xfrm>
                    <a:off x="4047" y="2269"/>
                    <a:ext cx="614" cy="1081"/>
                  </a:xfrm>
                  <a:custGeom>
                    <a:avLst/>
                    <a:gdLst/>
                    <a:ahLst/>
                    <a:cxnLst>
                      <a:cxn ang="0">
                        <a:pos x="436" y="968"/>
                      </a:cxn>
                      <a:cxn ang="0">
                        <a:pos x="384" y="1040"/>
                      </a:cxn>
                      <a:cxn ang="0">
                        <a:pos x="273" y="1032"/>
                      </a:cxn>
                      <a:cxn ang="0">
                        <a:pos x="266" y="936"/>
                      </a:cxn>
                      <a:cxn ang="0">
                        <a:pos x="222" y="872"/>
                      </a:cxn>
                      <a:cxn ang="0">
                        <a:pos x="236" y="840"/>
                      </a:cxn>
                      <a:cxn ang="0">
                        <a:pos x="259" y="792"/>
                      </a:cxn>
                      <a:cxn ang="0">
                        <a:pos x="281" y="752"/>
                      </a:cxn>
                      <a:cxn ang="0">
                        <a:pos x="251" y="680"/>
                      </a:cxn>
                      <a:cxn ang="0">
                        <a:pos x="214" y="712"/>
                      </a:cxn>
                      <a:cxn ang="0">
                        <a:pos x="170" y="776"/>
                      </a:cxn>
                      <a:cxn ang="0">
                        <a:pos x="118" y="760"/>
                      </a:cxn>
                      <a:cxn ang="0">
                        <a:pos x="111" y="720"/>
                      </a:cxn>
                      <a:cxn ang="0">
                        <a:pos x="133" y="640"/>
                      </a:cxn>
                      <a:cxn ang="0">
                        <a:pos x="66" y="648"/>
                      </a:cxn>
                      <a:cxn ang="0">
                        <a:pos x="59" y="568"/>
                      </a:cxn>
                      <a:cxn ang="0">
                        <a:pos x="30" y="528"/>
                      </a:cxn>
                      <a:cxn ang="0">
                        <a:pos x="15" y="480"/>
                      </a:cxn>
                      <a:cxn ang="0">
                        <a:pos x="59" y="376"/>
                      </a:cxn>
                      <a:cxn ang="0">
                        <a:pos x="81" y="344"/>
                      </a:cxn>
                      <a:cxn ang="0">
                        <a:pos x="66" y="208"/>
                      </a:cxn>
                      <a:cxn ang="0">
                        <a:pos x="52" y="120"/>
                      </a:cxn>
                      <a:cxn ang="0">
                        <a:pos x="96" y="96"/>
                      </a:cxn>
                      <a:cxn ang="0">
                        <a:pos x="163" y="56"/>
                      </a:cxn>
                      <a:cxn ang="0">
                        <a:pos x="192" y="0"/>
                      </a:cxn>
                      <a:cxn ang="0">
                        <a:pos x="251" y="96"/>
                      </a:cxn>
                      <a:cxn ang="0">
                        <a:pos x="318" y="80"/>
                      </a:cxn>
                      <a:cxn ang="0">
                        <a:pos x="310" y="112"/>
                      </a:cxn>
                      <a:cxn ang="0">
                        <a:pos x="288" y="136"/>
                      </a:cxn>
                      <a:cxn ang="0">
                        <a:pos x="229" y="312"/>
                      </a:cxn>
                      <a:cxn ang="0">
                        <a:pos x="229" y="496"/>
                      </a:cxn>
                      <a:cxn ang="0">
                        <a:pos x="251" y="600"/>
                      </a:cxn>
                      <a:cxn ang="0">
                        <a:pos x="288" y="624"/>
                      </a:cxn>
                      <a:cxn ang="0">
                        <a:pos x="295" y="584"/>
                      </a:cxn>
                      <a:cxn ang="0">
                        <a:pos x="340" y="568"/>
                      </a:cxn>
                      <a:cxn ang="0">
                        <a:pos x="369" y="512"/>
                      </a:cxn>
                      <a:cxn ang="0">
                        <a:pos x="502" y="616"/>
                      </a:cxn>
                      <a:cxn ang="0">
                        <a:pos x="584" y="776"/>
                      </a:cxn>
                      <a:cxn ang="0">
                        <a:pos x="606" y="896"/>
                      </a:cxn>
                      <a:cxn ang="0">
                        <a:pos x="561" y="864"/>
                      </a:cxn>
                      <a:cxn ang="0">
                        <a:pos x="547" y="904"/>
                      </a:cxn>
                      <a:cxn ang="0">
                        <a:pos x="576" y="936"/>
                      </a:cxn>
                      <a:cxn ang="0">
                        <a:pos x="561" y="984"/>
                      </a:cxn>
                      <a:cxn ang="0">
                        <a:pos x="480" y="1024"/>
                      </a:cxn>
                      <a:cxn ang="0">
                        <a:pos x="465" y="1056"/>
                      </a:cxn>
                      <a:cxn ang="0">
                        <a:pos x="458" y="1008"/>
                      </a:cxn>
                    </a:cxnLst>
                    <a:rect l="0" t="0" r="r" b="b"/>
                    <a:pathLst>
                      <a:path w="614" h="1081">
                        <a:moveTo>
                          <a:pt x="443" y="984"/>
                        </a:moveTo>
                        <a:lnTo>
                          <a:pt x="436" y="968"/>
                        </a:lnTo>
                        <a:lnTo>
                          <a:pt x="391" y="1008"/>
                        </a:lnTo>
                        <a:lnTo>
                          <a:pt x="384" y="1040"/>
                        </a:lnTo>
                        <a:lnTo>
                          <a:pt x="332" y="1080"/>
                        </a:lnTo>
                        <a:lnTo>
                          <a:pt x="273" y="1032"/>
                        </a:lnTo>
                        <a:lnTo>
                          <a:pt x="288" y="992"/>
                        </a:lnTo>
                        <a:lnTo>
                          <a:pt x="266" y="936"/>
                        </a:lnTo>
                        <a:lnTo>
                          <a:pt x="222" y="928"/>
                        </a:lnTo>
                        <a:lnTo>
                          <a:pt x="222" y="872"/>
                        </a:lnTo>
                        <a:lnTo>
                          <a:pt x="214" y="864"/>
                        </a:lnTo>
                        <a:lnTo>
                          <a:pt x="236" y="840"/>
                        </a:lnTo>
                        <a:lnTo>
                          <a:pt x="236" y="808"/>
                        </a:lnTo>
                        <a:lnTo>
                          <a:pt x="259" y="792"/>
                        </a:lnTo>
                        <a:lnTo>
                          <a:pt x="244" y="768"/>
                        </a:lnTo>
                        <a:lnTo>
                          <a:pt x="281" y="752"/>
                        </a:lnTo>
                        <a:lnTo>
                          <a:pt x="273" y="712"/>
                        </a:lnTo>
                        <a:lnTo>
                          <a:pt x="251" y="680"/>
                        </a:lnTo>
                        <a:lnTo>
                          <a:pt x="244" y="712"/>
                        </a:lnTo>
                        <a:lnTo>
                          <a:pt x="214" y="712"/>
                        </a:lnTo>
                        <a:lnTo>
                          <a:pt x="199" y="752"/>
                        </a:lnTo>
                        <a:lnTo>
                          <a:pt x="170" y="776"/>
                        </a:lnTo>
                        <a:lnTo>
                          <a:pt x="140" y="752"/>
                        </a:lnTo>
                        <a:lnTo>
                          <a:pt x="118" y="760"/>
                        </a:lnTo>
                        <a:lnTo>
                          <a:pt x="103" y="736"/>
                        </a:lnTo>
                        <a:lnTo>
                          <a:pt x="111" y="720"/>
                        </a:lnTo>
                        <a:lnTo>
                          <a:pt x="111" y="696"/>
                        </a:lnTo>
                        <a:lnTo>
                          <a:pt x="133" y="640"/>
                        </a:lnTo>
                        <a:lnTo>
                          <a:pt x="103" y="632"/>
                        </a:lnTo>
                        <a:lnTo>
                          <a:pt x="66" y="648"/>
                        </a:lnTo>
                        <a:lnTo>
                          <a:pt x="52" y="616"/>
                        </a:lnTo>
                        <a:lnTo>
                          <a:pt x="59" y="568"/>
                        </a:lnTo>
                        <a:lnTo>
                          <a:pt x="30" y="568"/>
                        </a:lnTo>
                        <a:lnTo>
                          <a:pt x="30" y="528"/>
                        </a:lnTo>
                        <a:lnTo>
                          <a:pt x="7" y="504"/>
                        </a:lnTo>
                        <a:lnTo>
                          <a:pt x="15" y="480"/>
                        </a:lnTo>
                        <a:lnTo>
                          <a:pt x="0" y="408"/>
                        </a:lnTo>
                        <a:lnTo>
                          <a:pt x="59" y="376"/>
                        </a:lnTo>
                        <a:lnTo>
                          <a:pt x="59" y="344"/>
                        </a:lnTo>
                        <a:lnTo>
                          <a:pt x="81" y="344"/>
                        </a:lnTo>
                        <a:lnTo>
                          <a:pt x="111" y="288"/>
                        </a:lnTo>
                        <a:lnTo>
                          <a:pt x="66" y="208"/>
                        </a:lnTo>
                        <a:lnTo>
                          <a:pt x="81" y="152"/>
                        </a:lnTo>
                        <a:lnTo>
                          <a:pt x="52" y="120"/>
                        </a:lnTo>
                        <a:lnTo>
                          <a:pt x="59" y="80"/>
                        </a:lnTo>
                        <a:lnTo>
                          <a:pt x="96" y="96"/>
                        </a:lnTo>
                        <a:lnTo>
                          <a:pt x="126" y="72"/>
                        </a:lnTo>
                        <a:lnTo>
                          <a:pt x="163" y="56"/>
                        </a:lnTo>
                        <a:lnTo>
                          <a:pt x="155" y="32"/>
                        </a:lnTo>
                        <a:lnTo>
                          <a:pt x="192" y="0"/>
                        </a:lnTo>
                        <a:lnTo>
                          <a:pt x="244" y="32"/>
                        </a:lnTo>
                        <a:lnTo>
                          <a:pt x="251" y="96"/>
                        </a:lnTo>
                        <a:lnTo>
                          <a:pt x="273" y="72"/>
                        </a:lnTo>
                        <a:lnTo>
                          <a:pt x="318" y="80"/>
                        </a:lnTo>
                        <a:lnTo>
                          <a:pt x="318" y="104"/>
                        </a:lnTo>
                        <a:lnTo>
                          <a:pt x="310" y="112"/>
                        </a:lnTo>
                        <a:lnTo>
                          <a:pt x="310" y="136"/>
                        </a:lnTo>
                        <a:lnTo>
                          <a:pt x="288" y="136"/>
                        </a:lnTo>
                        <a:lnTo>
                          <a:pt x="229" y="216"/>
                        </a:lnTo>
                        <a:lnTo>
                          <a:pt x="229" y="312"/>
                        </a:lnTo>
                        <a:lnTo>
                          <a:pt x="244" y="352"/>
                        </a:lnTo>
                        <a:lnTo>
                          <a:pt x="229" y="496"/>
                        </a:lnTo>
                        <a:lnTo>
                          <a:pt x="207" y="600"/>
                        </a:lnTo>
                        <a:lnTo>
                          <a:pt x="251" y="600"/>
                        </a:lnTo>
                        <a:lnTo>
                          <a:pt x="273" y="576"/>
                        </a:lnTo>
                        <a:lnTo>
                          <a:pt x="288" y="624"/>
                        </a:lnTo>
                        <a:lnTo>
                          <a:pt x="310" y="616"/>
                        </a:lnTo>
                        <a:lnTo>
                          <a:pt x="295" y="584"/>
                        </a:lnTo>
                        <a:lnTo>
                          <a:pt x="340" y="600"/>
                        </a:lnTo>
                        <a:lnTo>
                          <a:pt x="340" y="568"/>
                        </a:lnTo>
                        <a:lnTo>
                          <a:pt x="325" y="544"/>
                        </a:lnTo>
                        <a:lnTo>
                          <a:pt x="369" y="512"/>
                        </a:lnTo>
                        <a:lnTo>
                          <a:pt x="451" y="544"/>
                        </a:lnTo>
                        <a:lnTo>
                          <a:pt x="502" y="616"/>
                        </a:lnTo>
                        <a:lnTo>
                          <a:pt x="502" y="648"/>
                        </a:lnTo>
                        <a:lnTo>
                          <a:pt x="584" y="776"/>
                        </a:lnTo>
                        <a:lnTo>
                          <a:pt x="613" y="816"/>
                        </a:lnTo>
                        <a:lnTo>
                          <a:pt x="606" y="896"/>
                        </a:lnTo>
                        <a:lnTo>
                          <a:pt x="584" y="896"/>
                        </a:lnTo>
                        <a:lnTo>
                          <a:pt x="561" y="864"/>
                        </a:lnTo>
                        <a:lnTo>
                          <a:pt x="532" y="888"/>
                        </a:lnTo>
                        <a:lnTo>
                          <a:pt x="547" y="904"/>
                        </a:lnTo>
                        <a:lnTo>
                          <a:pt x="576" y="912"/>
                        </a:lnTo>
                        <a:lnTo>
                          <a:pt x="576" y="936"/>
                        </a:lnTo>
                        <a:lnTo>
                          <a:pt x="554" y="952"/>
                        </a:lnTo>
                        <a:lnTo>
                          <a:pt x="561" y="984"/>
                        </a:lnTo>
                        <a:lnTo>
                          <a:pt x="510" y="1016"/>
                        </a:lnTo>
                        <a:lnTo>
                          <a:pt x="480" y="1024"/>
                        </a:lnTo>
                        <a:lnTo>
                          <a:pt x="488" y="1056"/>
                        </a:lnTo>
                        <a:lnTo>
                          <a:pt x="465" y="1056"/>
                        </a:lnTo>
                        <a:lnTo>
                          <a:pt x="451" y="1024"/>
                        </a:lnTo>
                        <a:lnTo>
                          <a:pt x="458" y="1008"/>
                        </a:lnTo>
                        <a:lnTo>
                          <a:pt x="443" y="98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4" name="Freeform 813"/>
                  <p:cNvSpPr>
                    <a:spLocks/>
                  </p:cNvSpPr>
                  <p:nvPr/>
                </p:nvSpPr>
                <p:spPr bwMode="auto">
                  <a:xfrm>
                    <a:off x="4335" y="3221"/>
                    <a:ext cx="163" cy="41"/>
                  </a:xfrm>
                  <a:custGeom>
                    <a:avLst/>
                    <a:gdLst/>
                    <a:ahLst/>
                    <a:cxnLst>
                      <a:cxn ang="0">
                        <a:pos x="155" y="32"/>
                      </a:cxn>
                      <a:cxn ang="0">
                        <a:pos x="155" y="32"/>
                      </a:cxn>
                      <a:cxn ang="0">
                        <a:pos x="162" y="24"/>
                      </a:cxn>
                      <a:cxn ang="0">
                        <a:pos x="147" y="0"/>
                      </a:cxn>
                      <a:cxn ang="0">
                        <a:pos x="133" y="0"/>
                      </a:cxn>
                      <a:cxn ang="0">
                        <a:pos x="103" y="8"/>
                      </a:cxn>
                      <a:cxn ang="0">
                        <a:pos x="66" y="0"/>
                      </a:cxn>
                      <a:cxn ang="0">
                        <a:pos x="37" y="16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163" h="41">
                        <a:moveTo>
                          <a:pt x="155" y="32"/>
                        </a:moveTo>
                        <a:lnTo>
                          <a:pt x="155" y="32"/>
                        </a:lnTo>
                        <a:lnTo>
                          <a:pt x="162" y="24"/>
                        </a:lnTo>
                        <a:lnTo>
                          <a:pt x="147" y="0"/>
                        </a:lnTo>
                        <a:lnTo>
                          <a:pt x="133" y="0"/>
                        </a:lnTo>
                        <a:lnTo>
                          <a:pt x="103" y="8"/>
                        </a:lnTo>
                        <a:lnTo>
                          <a:pt x="66" y="0"/>
                        </a:lnTo>
                        <a:lnTo>
                          <a:pt x="37" y="16"/>
                        </a:lnTo>
                        <a:lnTo>
                          <a:pt x="0" y="4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5" name="Freeform 814"/>
                  <p:cNvSpPr>
                    <a:spLocks/>
                  </p:cNvSpPr>
                  <p:nvPr/>
                </p:nvSpPr>
                <p:spPr bwMode="auto">
                  <a:xfrm>
                    <a:off x="3471" y="2981"/>
                    <a:ext cx="437" cy="681"/>
                  </a:xfrm>
                  <a:custGeom>
                    <a:avLst/>
                    <a:gdLst/>
                    <a:ahLst/>
                    <a:cxnLst>
                      <a:cxn ang="0">
                        <a:pos x="0" y="648"/>
                      </a:cxn>
                      <a:cxn ang="0">
                        <a:pos x="15" y="648"/>
                      </a:cxn>
                      <a:cxn ang="0">
                        <a:pos x="30" y="680"/>
                      </a:cxn>
                      <a:cxn ang="0">
                        <a:pos x="155" y="648"/>
                      </a:cxn>
                      <a:cxn ang="0">
                        <a:pos x="207" y="608"/>
                      </a:cxn>
                      <a:cxn ang="0">
                        <a:pos x="259" y="536"/>
                      </a:cxn>
                      <a:cxn ang="0">
                        <a:pos x="303" y="544"/>
                      </a:cxn>
                      <a:cxn ang="0">
                        <a:pos x="340" y="544"/>
                      </a:cxn>
                      <a:cxn ang="0">
                        <a:pos x="399" y="536"/>
                      </a:cxn>
                      <a:cxn ang="0">
                        <a:pos x="429" y="480"/>
                      </a:cxn>
                      <a:cxn ang="0">
                        <a:pos x="421" y="360"/>
                      </a:cxn>
                      <a:cxn ang="0">
                        <a:pos x="436" y="336"/>
                      </a:cxn>
                      <a:cxn ang="0">
                        <a:pos x="421" y="304"/>
                      </a:cxn>
                      <a:cxn ang="0">
                        <a:pos x="399" y="320"/>
                      </a:cxn>
                      <a:cxn ang="0">
                        <a:pos x="392" y="304"/>
                      </a:cxn>
                      <a:cxn ang="0">
                        <a:pos x="436" y="232"/>
                      </a:cxn>
                      <a:cxn ang="0">
                        <a:pos x="407" y="200"/>
                      </a:cxn>
                      <a:cxn ang="0">
                        <a:pos x="407" y="168"/>
                      </a:cxn>
                      <a:cxn ang="0">
                        <a:pos x="384" y="144"/>
                      </a:cxn>
                      <a:cxn ang="0">
                        <a:pos x="384" y="112"/>
                      </a:cxn>
                      <a:cxn ang="0">
                        <a:pos x="362" y="120"/>
                      </a:cxn>
                      <a:cxn ang="0">
                        <a:pos x="347" y="88"/>
                      </a:cxn>
                      <a:cxn ang="0">
                        <a:pos x="310" y="128"/>
                      </a:cxn>
                      <a:cxn ang="0">
                        <a:pos x="318" y="80"/>
                      </a:cxn>
                      <a:cxn ang="0">
                        <a:pos x="281" y="80"/>
                      </a:cxn>
                      <a:cxn ang="0">
                        <a:pos x="281" y="56"/>
                      </a:cxn>
                      <a:cxn ang="0">
                        <a:pos x="251" y="32"/>
                      </a:cxn>
                      <a:cxn ang="0">
                        <a:pos x="229" y="16"/>
                      </a:cxn>
                      <a:cxn ang="0">
                        <a:pos x="222" y="0"/>
                      </a:cxn>
                      <a:cxn ang="0">
                        <a:pos x="185" y="16"/>
                      </a:cxn>
                      <a:cxn ang="0">
                        <a:pos x="177" y="56"/>
                      </a:cxn>
                      <a:cxn ang="0">
                        <a:pos x="207" y="80"/>
                      </a:cxn>
                      <a:cxn ang="0">
                        <a:pos x="207" y="104"/>
                      </a:cxn>
                      <a:cxn ang="0">
                        <a:pos x="185" y="128"/>
                      </a:cxn>
                      <a:cxn ang="0">
                        <a:pos x="148" y="120"/>
                      </a:cxn>
                      <a:cxn ang="0">
                        <a:pos x="155" y="144"/>
                      </a:cxn>
                      <a:cxn ang="0">
                        <a:pos x="185" y="168"/>
                      </a:cxn>
                      <a:cxn ang="0">
                        <a:pos x="200" y="208"/>
                      </a:cxn>
                      <a:cxn ang="0">
                        <a:pos x="229" y="216"/>
                      </a:cxn>
                      <a:cxn ang="0">
                        <a:pos x="229" y="248"/>
                      </a:cxn>
                      <a:cxn ang="0">
                        <a:pos x="214" y="256"/>
                      </a:cxn>
                      <a:cxn ang="0">
                        <a:pos x="185" y="312"/>
                      </a:cxn>
                      <a:cxn ang="0">
                        <a:pos x="163" y="344"/>
                      </a:cxn>
                      <a:cxn ang="0">
                        <a:pos x="163" y="368"/>
                      </a:cxn>
                      <a:cxn ang="0">
                        <a:pos x="192" y="368"/>
                      </a:cxn>
                      <a:cxn ang="0">
                        <a:pos x="185" y="400"/>
                      </a:cxn>
                      <a:cxn ang="0">
                        <a:pos x="148" y="448"/>
                      </a:cxn>
                      <a:cxn ang="0">
                        <a:pos x="133" y="448"/>
                      </a:cxn>
                      <a:cxn ang="0">
                        <a:pos x="103" y="488"/>
                      </a:cxn>
                      <a:cxn ang="0">
                        <a:pos x="89" y="528"/>
                      </a:cxn>
                      <a:cxn ang="0">
                        <a:pos x="59" y="528"/>
                      </a:cxn>
                      <a:cxn ang="0">
                        <a:pos x="52" y="536"/>
                      </a:cxn>
                      <a:cxn ang="0">
                        <a:pos x="7" y="536"/>
                      </a:cxn>
                      <a:cxn ang="0">
                        <a:pos x="7" y="600"/>
                      </a:cxn>
                      <a:cxn ang="0">
                        <a:pos x="22" y="600"/>
                      </a:cxn>
                      <a:cxn ang="0">
                        <a:pos x="30" y="616"/>
                      </a:cxn>
                      <a:cxn ang="0">
                        <a:pos x="0" y="640"/>
                      </a:cxn>
                      <a:cxn ang="0">
                        <a:pos x="0" y="648"/>
                      </a:cxn>
                    </a:cxnLst>
                    <a:rect l="0" t="0" r="r" b="b"/>
                    <a:pathLst>
                      <a:path w="437" h="681">
                        <a:moveTo>
                          <a:pt x="0" y="648"/>
                        </a:moveTo>
                        <a:lnTo>
                          <a:pt x="15" y="648"/>
                        </a:lnTo>
                        <a:lnTo>
                          <a:pt x="30" y="680"/>
                        </a:lnTo>
                        <a:lnTo>
                          <a:pt x="155" y="648"/>
                        </a:lnTo>
                        <a:lnTo>
                          <a:pt x="207" y="608"/>
                        </a:lnTo>
                        <a:lnTo>
                          <a:pt x="259" y="536"/>
                        </a:lnTo>
                        <a:lnTo>
                          <a:pt x="303" y="544"/>
                        </a:lnTo>
                        <a:lnTo>
                          <a:pt x="340" y="544"/>
                        </a:lnTo>
                        <a:lnTo>
                          <a:pt x="399" y="536"/>
                        </a:lnTo>
                        <a:lnTo>
                          <a:pt x="429" y="480"/>
                        </a:lnTo>
                        <a:lnTo>
                          <a:pt x="421" y="360"/>
                        </a:lnTo>
                        <a:lnTo>
                          <a:pt x="436" y="336"/>
                        </a:lnTo>
                        <a:lnTo>
                          <a:pt x="421" y="304"/>
                        </a:lnTo>
                        <a:lnTo>
                          <a:pt x="399" y="320"/>
                        </a:lnTo>
                        <a:lnTo>
                          <a:pt x="392" y="304"/>
                        </a:lnTo>
                        <a:lnTo>
                          <a:pt x="436" y="232"/>
                        </a:lnTo>
                        <a:lnTo>
                          <a:pt x="407" y="200"/>
                        </a:lnTo>
                        <a:lnTo>
                          <a:pt x="407" y="168"/>
                        </a:lnTo>
                        <a:lnTo>
                          <a:pt x="384" y="144"/>
                        </a:lnTo>
                        <a:lnTo>
                          <a:pt x="384" y="112"/>
                        </a:lnTo>
                        <a:lnTo>
                          <a:pt x="362" y="120"/>
                        </a:lnTo>
                        <a:lnTo>
                          <a:pt x="347" y="88"/>
                        </a:lnTo>
                        <a:lnTo>
                          <a:pt x="310" y="128"/>
                        </a:lnTo>
                        <a:lnTo>
                          <a:pt x="318" y="80"/>
                        </a:lnTo>
                        <a:lnTo>
                          <a:pt x="281" y="80"/>
                        </a:lnTo>
                        <a:lnTo>
                          <a:pt x="281" y="56"/>
                        </a:lnTo>
                        <a:lnTo>
                          <a:pt x="251" y="32"/>
                        </a:lnTo>
                        <a:lnTo>
                          <a:pt x="229" y="16"/>
                        </a:lnTo>
                        <a:lnTo>
                          <a:pt x="222" y="0"/>
                        </a:lnTo>
                        <a:lnTo>
                          <a:pt x="185" y="16"/>
                        </a:lnTo>
                        <a:lnTo>
                          <a:pt x="177" y="56"/>
                        </a:lnTo>
                        <a:lnTo>
                          <a:pt x="207" y="80"/>
                        </a:lnTo>
                        <a:lnTo>
                          <a:pt x="207" y="104"/>
                        </a:lnTo>
                        <a:lnTo>
                          <a:pt x="185" y="128"/>
                        </a:lnTo>
                        <a:lnTo>
                          <a:pt x="148" y="120"/>
                        </a:lnTo>
                        <a:lnTo>
                          <a:pt x="155" y="144"/>
                        </a:lnTo>
                        <a:lnTo>
                          <a:pt x="185" y="168"/>
                        </a:lnTo>
                        <a:lnTo>
                          <a:pt x="200" y="208"/>
                        </a:lnTo>
                        <a:lnTo>
                          <a:pt x="229" y="216"/>
                        </a:lnTo>
                        <a:lnTo>
                          <a:pt x="229" y="248"/>
                        </a:lnTo>
                        <a:lnTo>
                          <a:pt x="214" y="256"/>
                        </a:lnTo>
                        <a:lnTo>
                          <a:pt x="185" y="312"/>
                        </a:lnTo>
                        <a:lnTo>
                          <a:pt x="163" y="344"/>
                        </a:lnTo>
                        <a:lnTo>
                          <a:pt x="163" y="368"/>
                        </a:lnTo>
                        <a:lnTo>
                          <a:pt x="192" y="368"/>
                        </a:lnTo>
                        <a:lnTo>
                          <a:pt x="185" y="400"/>
                        </a:lnTo>
                        <a:lnTo>
                          <a:pt x="148" y="448"/>
                        </a:lnTo>
                        <a:lnTo>
                          <a:pt x="133" y="448"/>
                        </a:lnTo>
                        <a:lnTo>
                          <a:pt x="103" y="488"/>
                        </a:lnTo>
                        <a:lnTo>
                          <a:pt x="89" y="528"/>
                        </a:lnTo>
                        <a:lnTo>
                          <a:pt x="59" y="528"/>
                        </a:lnTo>
                        <a:lnTo>
                          <a:pt x="52" y="536"/>
                        </a:lnTo>
                        <a:lnTo>
                          <a:pt x="7" y="536"/>
                        </a:lnTo>
                        <a:lnTo>
                          <a:pt x="7" y="600"/>
                        </a:lnTo>
                        <a:lnTo>
                          <a:pt x="22" y="600"/>
                        </a:lnTo>
                        <a:lnTo>
                          <a:pt x="30" y="616"/>
                        </a:lnTo>
                        <a:lnTo>
                          <a:pt x="0" y="640"/>
                        </a:lnTo>
                        <a:lnTo>
                          <a:pt x="0" y="64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6" name="Freeform 815"/>
                  <p:cNvSpPr>
                    <a:spLocks/>
                  </p:cNvSpPr>
                  <p:nvPr/>
                </p:nvSpPr>
                <p:spPr bwMode="auto">
                  <a:xfrm>
                    <a:off x="3117" y="3077"/>
                    <a:ext cx="584" cy="577"/>
                  </a:xfrm>
                  <a:custGeom>
                    <a:avLst/>
                    <a:gdLst/>
                    <a:ahLst/>
                    <a:cxnLst>
                      <a:cxn ang="0">
                        <a:pos x="502" y="24"/>
                      </a:cxn>
                      <a:cxn ang="0">
                        <a:pos x="509" y="48"/>
                      </a:cxn>
                      <a:cxn ang="0">
                        <a:pos x="539" y="72"/>
                      </a:cxn>
                      <a:cxn ang="0">
                        <a:pos x="554" y="112"/>
                      </a:cxn>
                      <a:cxn ang="0">
                        <a:pos x="583" y="120"/>
                      </a:cxn>
                      <a:cxn ang="0">
                        <a:pos x="583" y="152"/>
                      </a:cxn>
                      <a:cxn ang="0">
                        <a:pos x="568" y="160"/>
                      </a:cxn>
                      <a:cxn ang="0">
                        <a:pos x="539" y="216"/>
                      </a:cxn>
                      <a:cxn ang="0">
                        <a:pos x="517" y="248"/>
                      </a:cxn>
                      <a:cxn ang="0">
                        <a:pos x="517" y="272"/>
                      </a:cxn>
                      <a:cxn ang="0">
                        <a:pos x="546" y="272"/>
                      </a:cxn>
                      <a:cxn ang="0">
                        <a:pos x="539" y="304"/>
                      </a:cxn>
                      <a:cxn ang="0">
                        <a:pos x="502" y="352"/>
                      </a:cxn>
                      <a:cxn ang="0">
                        <a:pos x="487" y="352"/>
                      </a:cxn>
                      <a:cxn ang="0">
                        <a:pos x="458" y="392"/>
                      </a:cxn>
                      <a:cxn ang="0">
                        <a:pos x="443" y="432"/>
                      </a:cxn>
                      <a:cxn ang="0">
                        <a:pos x="413" y="432"/>
                      </a:cxn>
                      <a:cxn ang="0">
                        <a:pos x="406" y="440"/>
                      </a:cxn>
                      <a:cxn ang="0">
                        <a:pos x="362" y="440"/>
                      </a:cxn>
                      <a:cxn ang="0">
                        <a:pos x="362" y="504"/>
                      </a:cxn>
                      <a:cxn ang="0">
                        <a:pos x="376" y="504"/>
                      </a:cxn>
                      <a:cxn ang="0">
                        <a:pos x="384" y="520"/>
                      </a:cxn>
                      <a:cxn ang="0">
                        <a:pos x="354" y="544"/>
                      </a:cxn>
                      <a:cxn ang="0">
                        <a:pos x="354" y="552"/>
                      </a:cxn>
                      <a:cxn ang="0">
                        <a:pos x="258" y="544"/>
                      </a:cxn>
                      <a:cxn ang="0">
                        <a:pos x="192" y="576"/>
                      </a:cxn>
                      <a:cxn ang="0">
                        <a:pos x="155" y="568"/>
                      </a:cxn>
                      <a:cxn ang="0">
                        <a:pos x="125" y="504"/>
                      </a:cxn>
                      <a:cxn ang="0">
                        <a:pos x="66" y="504"/>
                      </a:cxn>
                      <a:cxn ang="0">
                        <a:pos x="0" y="464"/>
                      </a:cxn>
                      <a:cxn ang="0">
                        <a:pos x="0" y="424"/>
                      </a:cxn>
                      <a:cxn ang="0">
                        <a:pos x="7" y="424"/>
                      </a:cxn>
                      <a:cxn ang="0">
                        <a:pos x="44" y="400"/>
                      </a:cxn>
                      <a:cxn ang="0">
                        <a:pos x="81" y="440"/>
                      </a:cxn>
                      <a:cxn ang="0">
                        <a:pos x="118" y="448"/>
                      </a:cxn>
                      <a:cxn ang="0">
                        <a:pos x="133" y="448"/>
                      </a:cxn>
                      <a:cxn ang="0">
                        <a:pos x="155" y="496"/>
                      </a:cxn>
                      <a:cxn ang="0">
                        <a:pos x="199" y="520"/>
                      </a:cxn>
                      <a:cxn ang="0">
                        <a:pos x="221" y="512"/>
                      </a:cxn>
                      <a:cxn ang="0">
                        <a:pos x="229" y="488"/>
                      </a:cxn>
                      <a:cxn ang="0">
                        <a:pos x="236" y="448"/>
                      </a:cxn>
                      <a:cxn ang="0">
                        <a:pos x="273" y="408"/>
                      </a:cxn>
                      <a:cxn ang="0">
                        <a:pos x="310" y="352"/>
                      </a:cxn>
                      <a:cxn ang="0">
                        <a:pos x="332" y="304"/>
                      </a:cxn>
                      <a:cxn ang="0">
                        <a:pos x="325" y="248"/>
                      </a:cxn>
                      <a:cxn ang="0">
                        <a:pos x="303" y="248"/>
                      </a:cxn>
                      <a:cxn ang="0">
                        <a:pos x="303" y="184"/>
                      </a:cxn>
                      <a:cxn ang="0">
                        <a:pos x="325" y="160"/>
                      </a:cxn>
                      <a:cxn ang="0">
                        <a:pos x="317" y="152"/>
                      </a:cxn>
                      <a:cxn ang="0">
                        <a:pos x="288" y="152"/>
                      </a:cxn>
                      <a:cxn ang="0">
                        <a:pos x="288" y="136"/>
                      </a:cxn>
                      <a:cxn ang="0">
                        <a:pos x="332" y="80"/>
                      </a:cxn>
                      <a:cxn ang="0">
                        <a:pos x="362" y="80"/>
                      </a:cxn>
                      <a:cxn ang="0">
                        <a:pos x="369" y="64"/>
                      </a:cxn>
                      <a:cxn ang="0">
                        <a:pos x="399" y="56"/>
                      </a:cxn>
                      <a:cxn ang="0">
                        <a:pos x="421" y="72"/>
                      </a:cxn>
                      <a:cxn ang="0">
                        <a:pos x="480" y="48"/>
                      </a:cxn>
                      <a:cxn ang="0">
                        <a:pos x="487" y="16"/>
                      </a:cxn>
                      <a:cxn ang="0">
                        <a:pos x="517" y="0"/>
                      </a:cxn>
                      <a:cxn ang="0">
                        <a:pos x="517" y="8"/>
                      </a:cxn>
                      <a:cxn ang="0">
                        <a:pos x="502" y="24"/>
                      </a:cxn>
                    </a:cxnLst>
                    <a:rect l="0" t="0" r="r" b="b"/>
                    <a:pathLst>
                      <a:path w="584" h="577">
                        <a:moveTo>
                          <a:pt x="502" y="24"/>
                        </a:moveTo>
                        <a:lnTo>
                          <a:pt x="509" y="48"/>
                        </a:lnTo>
                        <a:lnTo>
                          <a:pt x="539" y="72"/>
                        </a:lnTo>
                        <a:lnTo>
                          <a:pt x="554" y="112"/>
                        </a:lnTo>
                        <a:lnTo>
                          <a:pt x="583" y="120"/>
                        </a:lnTo>
                        <a:lnTo>
                          <a:pt x="583" y="152"/>
                        </a:lnTo>
                        <a:lnTo>
                          <a:pt x="568" y="160"/>
                        </a:lnTo>
                        <a:lnTo>
                          <a:pt x="539" y="216"/>
                        </a:lnTo>
                        <a:lnTo>
                          <a:pt x="517" y="248"/>
                        </a:lnTo>
                        <a:lnTo>
                          <a:pt x="517" y="272"/>
                        </a:lnTo>
                        <a:lnTo>
                          <a:pt x="546" y="272"/>
                        </a:lnTo>
                        <a:lnTo>
                          <a:pt x="539" y="304"/>
                        </a:lnTo>
                        <a:lnTo>
                          <a:pt x="502" y="352"/>
                        </a:lnTo>
                        <a:lnTo>
                          <a:pt x="487" y="352"/>
                        </a:lnTo>
                        <a:lnTo>
                          <a:pt x="458" y="392"/>
                        </a:lnTo>
                        <a:lnTo>
                          <a:pt x="443" y="432"/>
                        </a:lnTo>
                        <a:lnTo>
                          <a:pt x="413" y="432"/>
                        </a:lnTo>
                        <a:lnTo>
                          <a:pt x="406" y="440"/>
                        </a:lnTo>
                        <a:lnTo>
                          <a:pt x="362" y="440"/>
                        </a:lnTo>
                        <a:lnTo>
                          <a:pt x="362" y="504"/>
                        </a:lnTo>
                        <a:lnTo>
                          <a:pt x="376" y="504"/>
                        </a:lnTo>
                        <a:lnTo>
                          <a:pt x="384" y="520"/>
                        </a:lnTo>
                        <a:lnTo>
                          <a:pt x="354" y="544"/>
                        </a:lnTo>
                        <a:lnTo>
                          <a:pt x="354" y="552"/>
                        </a:lnTo>
                        <a:lnTo>
                          <a:pt x="258" y="544"/>
                        </a:lnTo>
                        <a:lnTo>
                          <a:pt x="192" y="576"/>
                        </a:lnTo>
                        <a:lnTo>
                          <a:pt x="155" y="568"/>
                        </a:lnTo>
                        <a:lnTo>
                          <a:pt x="125" y="504"/>
                        </a:lnTo>
                        <a:lnTo>
                          <a:pt x="66" y="504"/>
                        </a:lnTo>
                        <a:lnTo>
                          <a:pt x="0" y="464"/>
                        </a:lnTo>
                        <a:lnTo>
                          <a:pt x="0" y="424"/>
                        </a:lnTo>
                        <a:lnTo>
                          <a:pt x="7" y="424"/>
                        </a:lnTo>
                        <a:lnTo>
                          <a:pt x="44" y="400"/>
                        </a:lnTo>
                        <a:lnTo>
                          <a:pt x="81" y="440"/>
                        </a:lnTo>
                        <a:lnTo>
                          <a:pt x="118" y="448"/>
                        </a:lnTo>
                        <a:lnTo>
                          <a:pt x="133" y="448"/>
                        </a:lnTo>
                        <a:lnTo>
                          <a:pt x="155" y="496"/>
                        </a:lnTo>
                        <a:lnTo>
                          <a:pt x="199" y="520"/>
                        </a:lnTo>
                        <a:lnTo>
                          <a:pt x="221" y="512"/>
                        </a:lnTo>
                        <a:lnTo>
                          <a:pt x="229" y="488"/>
                        </a:lnTo>
                        <a:lnTo>
                          <a:pt x="236" y="448"/>
                        </a:lnTo>
                        <a:lnTo>
                          <a:pt x="273" y="408"/>
                        </a:lnTo>
                        <a:lnTo>
                          <a:pt x="310" y="352"/>
                        </a:lnTo>
                        <a:lnTo>
                          <a:pt x="332" y="304"/>
                        </a:lnTo>
                        <a:lnTo>
                          <a:pt x="325" y="248"/>
                        </a:lnTo>
                        <a:lnTo>
                          <a:pt x="303" y="248"/>
                        </a:lnTo>
                        <a:lnTo>
                          <a:pt x="303" y="184"/>
                        </a:lnTo>
                        <a:lnTo>
                          <a:pt x="325" y="160"/>
                        </a:lnTo>
                        <a:lnTo>
                          <a:pt x="317" y="152"/>
                        </a:lnTo>
                        <a:lnTo>
                          <a:pt x="288" y="152"/>
                        </a:lnTo>
                        <a:lnTo>
                          <a:pt x="288" y="136"/>
                        </a:lnTo>
                        <a:lnTo>
                          <a:pt x="332" y="80"/>
                        </a:lnTo>
                        <a:lnTo>
                          <a:pt x="362" y="80"/>
                        </a:lnTo>
                        <a:lnTo>
                          <a:pt x="369" y="64"/>
                        </a:lnTo>
                        <a:lnTo>
                          <a:pt x="399" y="56"/>
                        </a:lnTo>
                        <a:lnTo>
                          <a:pt x="421" y="72"/>
                        </a:lnTo>
                        <a:lnTo>
                          <a:pt x="480" y="48"/>
                        </a:lnTo>
                        <a:lnTo>
                          <a:pt x="487" y="16"/>
                        </a:lnTo>
                        <a:lnTo>
                          <a:pt x="517" y="0"/>
                        </a:lnTo>
                        <a:lnTo>
                          <a:pt x="517" y="8"/>
                        </a:lnTo>
                        <a:lnTo>
                          <a:pt x="502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7" name="Freeform 816"/>
                  <p:cNvSpPr>
                    <a:spLocks/>
                  </p:cNvSpPr>
                  <p:nvPr/>
                </p:nvSpPr>
                <p:spPr bwMode="auto">
                  <a:xfrm>
                    <a:off x="2991" y="2733"/>
                    <a:ext cx="703" cy="865"/>
                  </a:xfrm>
                  <a:custGeom>
                    <a:avLst/>
                    <a:gdLst/>
                    <a:ahLst/>
                    <a:cxnLst>
                      <a:cxn ang="0">
                        <a:pos x="303" y="16"/>
                      </a:cxn>
                      <a:cxn ang="0">
                        <a:pos x="340" y="88"/>
                      </a:cxn>
                      <a:cxn ang="0">
                        <a:pos x="355" y="120"/>
                      </a:cxn>
                      <a:cxn ang="0">
                        <a:pos x="399" y="168"/>
                      </a:cxn>
                      <a:cxn ang="0">
                        <a:pos x="399" y="296"/>
                      </a:cxn>
                      <a:cxn ang="0">
                        <a:pos x="429" y="280"/>
                      </a:cxn>
                      <a:cxn ang="0">
                        <a:pos x="480" y="248"/>
                      </a:cxn>
                      <a:cxn ang="0">
                        <a:pos x="525" y="232"/>
                      </a:cxn>
                      <a:cxn ang="0">
                        <a:pos x="569" y="144"/>
                      </a:cxn>
                      <a:cxn ang="0">
                        <a:pos x="628" y="192"/>
                      </a:cxn>
                      <a:cxn ang="0">
                        <a:pos x="665" y="176"/>
                      </a:cxn>
                      <a:cxn ang="0">
                        <a:pos x="702" y="248"/>
                      </a:cxn>
                      <a:cxn ang="0">
                        <a:pos x="658" y="304"/>
                      </a:cxn>
                      <a:cxn ang="0">
                        <a:pos x="687" y="352"/>
                      </a:cxn>
                      <a:cxn ang="0">
                        <a:pos x="628" y="368"/>
                      </a:cxn>
                      <a:cxn ang="0">
                        <a:pos x="643" y="344"/>
                      </a:cxn>
                      <a:cxn ang="0">
                        <a:pos x="606" y="392"/>
                      </a:cxn>
                      <a:cxn ang="0">
                        <a:pos x="525" y="400"/>
                      </a:cxn>
                      <a:cxn ang="0">
                        <a:pos x="488" y="424"/>
                      </a:cxn>
                      <a:cxn ang="0">
                        <a:pos x="414" y="480"/>
                      </a:cxn>
                      <a:cxn ang="0">
                        <a:pos x="443" y="496"/>
                      </a:cxn>
                      <a:cxn ang="0">
                        <a:pos x="429" y="528"/>
                      </a:cxn>
                      <a:cxn ang="0">
                        <a:pos x="451" y="592"/>
                      </a:cxn>
                      <a:cxn ang="0">
                        <a:pos x="436" y="696"/>
                      </a:cxn>
                      <a:cxn ang="0">
                        <a:pos x="362" y="792"/>
                      </a:cxn>
                      <a:cxn ang="0">
                        <a:pos x="347" y="856"/>
                      </a:cxn>
                      <a:cxn ang="0">
                        <a:pos x="281" y="840"/>
                      </a:cxn>
                      <a:cxn ang="0">
                        <a:pos x="244" y="792"/>
                      </a:cxn>
                      <a:cxn ang="0">
                        <a:pos x="170" y="744"/>
                      </a:cxn>
                      <a:cxn ang="0">
                        <a:pos x="126" y="768"/>
                      </a:cxn>
                      <a:cxn ang="0">
                        <a:pos x="74" y="752"/>
                      </a:cxn>
                      <a:cxn ang="0">
                        <a:pos x="37" y="728"/>
                      </a:cxn>
                      <a:cxn ang="0">
                        <a:pos x="0" y="704"/>
                      </a:cxn>
                      <a:cxn ang="0">
                        <a:pos x="30" y="672"/>
                      </a:cxn>
                      <a:cxn ang="0">
                        <a:pos x="59" y="576"/>
                      </a:cxn>
                      <a:cxn ang="0">
                        <a:pos x="30" y="504"/>
                      </a:cxn>
                      <a:cxn ang="0">
                        <a:pos x="52" y="456"/>
                      </a:cxn>
                      <a:cxn ang="0">
                        <a:pos x="103" y="432"/>
                      </a:cxn>
                      <a:cxn ang="0">
                        <a:pos x="140" y="464"/>
                      </a:cxn>
                      <a:cxn ang="0">
                        <a:pos x="155" y="432"/>
                      </a:cxn>
                      <a:cxn ang="0">
                        <a:pos x="192" y="336"/>
                      </a:cxn>
                      <a:cxn ang="0">
                        <a:pos x="222" y="360"/>
                      </a:cxn>
                      <a:cxn ang="0">
                        <a:pos x="273" y="336"/>
                      </a:cxn>
                      <a:cxn ang="0">
                        <a:pos x="273" y="288"/>
                      </a:cxn>
                      <a:cxn ang="0">
                        <a:pos x="236" y="240"/>
                      </a:cxn>
                      <a:cxn ang="0">
                        <a:pos x="259" y="144"/>
                      </a:cxn>
                      <a:cxn ang="0">
                        <a:pos x="244" y="72"/>
                      </a:cxn>
                      <a:cxn ang="0">
                        <a:pos x="266" y="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703" h="865">
                        <a:moveTo>
                          <a:pt x="296" y="0"/>
                        </a:moveTo>
                        <a:lnTo>
                          <a:pt x="303" y="16"/>
                        </a:lnTo>
                        <a:lnTo>
                          <a:pt x="340" y="48"/>
                        </a:lnTo>
                        <a:lnTo>
                          <a:pt x="340" y="88"/>
                        </a:lnTo>
                        <a:lnTo>
                          <a:pt x="362" y="96"/>
                        </a:lnTo>
                        <a:lnTo>
                          <a:pt x="355" y="120"/>
                        </a:lnTo>
                        <a:lnTo>
                          <a:pt x="370" y="144"/>
                        </a:lnTo>
                        <a:lnTo>
                          <a:pt x="399" y="168"/>
                        </a:lnTo>
                        <a:lnTo>
                          <a:pt x="392" y="256"/>
                        </a:lnTo>
                        <a:lnTo>
                          <a:pt x="399" y="296"/>
                        </a:lnTo>
                        <a:lnTo>
                          <a:pt x="421" y="296"/>
                        </a:lnTo>
                        <a:lnTo>
                          <a:pt x="429" y="280"/>
                        </a:lnTo>
                        <a:lnTo>
                          <a:pt x="473" y="264"/>
                        </a:lnTo>
                        <a:lnTo>
                          <a:pt x="480" y="248"/>
                        </a:lnTo>
                        <a:lnTo>
                          <a:pt x="495" y="272"/>
                        </a:lnTo>
                        <a:lnTo>
                          <a:pt x="525" y="232"/>
                        </a:lnTo>
                        <a:lnTo>
                          <a:pt x="532" y="184"/>
                        </a:lnTo>
                        <a:lnTo>
                          <a:pt x="569" y="144"/>
                        </a:lnTo>
                        <a:lnTo>
                          <a:pt x="606" y="168"/>
                        </a:lnTo>
                        <a:lnTo>
                          <a:pt x="628" y="192"/>
                        </a:lnTo>
                        <a:lnTo>
                          <a:pt x="650" y="168"/>
                        </a:lnTo>
                        <a:lnTo>
                          <a:pt x="665" y="176"/>
                        </a:lnTo>
                        <a:lnTo>
                          <a:pt x="673" y="200"/>
                        </a:lnTo>
                        <a:lnTo>
                          <a:pt x="702" y="248"/>
                        </a:lnTo>
                        <a:lnTo>
                          <a:pt x="665" y="264"/>
                        </a:lnTo>
                        <a:lnTo>
                          <a:pt x="658" y="304"/>
                        </a:lnTo>
                        <a:lnTo>
                          <a:pt x="687" y="328"/>
                        </a:lnTo>
                        <a:lnTo>
                          <a:pt x="687" y="352"/>
                        </a:lnTo>
                        <a:lnTo>
                          <a:pt x="665" y="376"/>
                        </a:lnTo>
                        <a:lnTo>
                          <a:pt x="628" y="368"/>
                        </a:lnTo>
                        <a:lnTo>
                          <a:pt x="643" y="352"/>
                        </a:lnTo>
                        <a:lnTo>
                          <a:pt x="643" y="344"/>
                        </a:lnTo>
                        <a:lnTo>
                          <a:pt x="613" y="360"/>
                        </a:lnTo>
                        <a:lnTo>
                          <a:pt x="606" y="392"/>
                        </a:lnTo>
                        <a:lnTo>
                          <a:pt x="547" y="416"/>
                        </a:lnTo>
                        <a:lnTo>
                          <a:pt x="525" y="400"/>
                        </a:lnTo>
                        <a:lnTo>
                          <a:pt x="495" y="408"/>
                        </a:lnTo>
                        <a:lnTo>
                          <a:pt x="488" y="424"/>
                        </a:lnTo>
                        <a:lnTo>
                          <a:pt x="458" y="424"/>
                        </a:lnTo>
                        <a:lnTo>
                          <a:pt x="414" y="480"/>
                        </a:lnTo>
                        <a:lnTo>
                          <a:pt x="414" y="496"/>
                        </a:lnTo>
                        <a:lnTo>
                          <a:pt x="443" y="496"/>
                        </a:lnTo>
                        <a:lnTo>
                          <a:pt x="451" y="504"/>
                        </a:lnTo>
                        <a:lnTo>
                          <a:pt x="429" y="528"/>
                        </a:lnTo>
                        <a:lnTo>
                          <a:pt x="429" y="592"/>
                        </a:lnTo>
                        <a:lnTo>
                          <a:pt x="451" y="592"/>
                        </a:lnTo>
                        <a:lnTo>
                          <a:pt x="458" y="648"/>
                        </a:lnTo>
                        <a:lnTo>
                          <a:pt x="436" y="696"/>
                        </a:lnTo>
                        <a:lnTo>
                          <a:pt x="399" y="752"/>
                        </a:lnTo>
                        <a:lnTo>
                          <a:pt x="362" y="792"/>
                        </a:lnTo>
                        <a:lnTo>
                          <a:pt x="355" y="832"/>
                        </a:lnTo>
                        <a:lnTo>
                          <a:pt x="347" y="856"/>
                        </a:lnTo>
                        <a:lnTo>
                          <a:pt x="325" y="864"/>
                        </a:lnTo>
                        <a:lnTo>
                          <a:pt x="281" y="840"/>
                        </a:lnTo>
                        <a:lnTo>
                          <a:pt x="259" y="792"/>
                        </a:lnTo>
                        <a:lnTo>
                          <a:pt x="244" y="792"/>
                        </a:lnTo>
                        <a:lnTo>
                          <a:pt x="207" y="784"/>
                        </a:lnTo>
                        <a:lnTo>
                          <a:pt x="170" y="744"/>
                        </a:lnTo>
                        <a:lnTo>
                          <a:pt x="133" y="768"/>
                        </a:lnTo>
                        <a:lnTo>
                          <a:pt x="126" y="768"/>
                        </a:lnTo>
                        <a:lnTo>
                          <a:pt x="111" y="760"/>
                        </a:lnTo>
                        <a:lnTo>
                          <a:pt x="74" y="752"/>
                        </a:lnTo>
                        <a:lnTo>
                          <a:pt x="52" y="728"/>
                        </a:lnTo>
                        <a:lnTo>
                          <a:pt x="37" y="728"/>
                        </a:lnTo>
                        <a:lnTo>
                          <a:pt x="30" y="728"/>
                        </a:lnTo>
                        <a:lnTo>
                          <a:pt x="0" y="704"/>
                        </a:lnTo>
                        <a:lnTo>
                          <a:pt x="0" y="680"/>
                        </a:lnTo>
                        <a:lnTo>
                          <a:pt x="30" y="672"/>
                        </a:lnTo>
                        <a:lnTo>
                          <a:pt x="37" y="592"/>
                        </a:lnTo>
                        <a:lnTo>
                          <a:pt x="59" y="576"/>
                        </a:lnTo>
                        <a:lnTo>
                          <a:pt x="59" y="536"/>
                        </a:lnTo>
                        <a:lnTo>
                          <a:pt x="30" y="504"/>
                        </a:lnTo>
                        <a:lnTo>
                          <a:pt x="52" y="480"/>
                        </a:lnTo>
                        <a:lnTo>
                          <a:pt x="52" y="456"/>
                        </a:lnTo>
                        <a:lnTo>
                          <a:pt x="96" y="456"/>
                        </a:lnTo>
                        <a:lnTo>
                          <a:pt x="103" y="432"/>
                        </a:lnTo>
                        <a:lnTo>
                          <a:pt x="118" y="432"/>
                        </a:lnTo>
                        <a:lnTo>
                          <a:pt x="140" y="464"/>
                        </a:lnTo>
                        <a:lnTo>
                          <a:pt x="148" y="464"/>
                        </a:lnTo>
                        <a:lnTo>
                          <a:pt x="155" y="432"/>
                        </a:lnTo>
                        <a:lnTo>
                          <a:pt x="192" y="384"/>
                        </a:lnTo>
                        <a:lnTo>
                          <a:pt x="192" y="336"/>
                        </a:lnTo>
                        <a:lnTo>
                          <a:pt x="200" y="336"/>
                        </a:lnTo>
                        <a:lnTo>
                          <a:pt x="222" y="360"/>
                        </a:lnTo>
                        <a:lnTo>
                          <a:pt x="266" y="376"/>
                        </a:lnTo>
                        <a:lnTo>
                          <a:pt x="273" y="336"/>
                        </a:lnTo>
                        <a:lnTo>
                          <a:pt x="259" y="304"/>
                        </a:lnTo>
                        <a:lnTo>
                          <a:pt x="273" y="288"/>
                        </a:lnTo>
                        <a:lnTo>
                          <a:pt x="266" y="264"/>
                        </a:lnTo>
                        <a:lnTo>
                          <a:pt x="236" y="240"/>
                        </a:lnTo>
                        <a:lnTo>
                          <a:pt x="229" y="200"/>
                        </a:lnTo>
                        <a:lnTo>
                          <a:pt x="259" y="144"/>
                        </a:lnTo>
                        <a:lnTo>
                          <a:pt x="266" y="112"/>
                        </a:lnTo>
                        <a:lnTo>
                          <a:pt x="244" y="72"/>
                        </a:lnTo>
                        <a:lnTo>
                          <a:pt x="259" y="56"/>
                        </a:lnTo>
                        <a:lnTo>
                          <a:pt x="266" y="8"/>
                        </a:lnTo>
                        <a:lnTo>
                          <a:pt x="288" y="8"/>
                        </a:lnTo>
                        <a:lnTo>
                          <a:pt x="296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8" name="Freeform 817"/>
                  <p:cNvSpPr>
                    <a:spLocks/>
                  </p:cNvSpPr>
                  <p:nvPr/>
                </p:nvSpPr>
                <p:spPr bwMode="auto">
                  <a:xfrm>
                    <a:off x="3626" y="3429"/>
                    <a:ext cx="141" cy="97"/>
                  </a:xfrm>
                  <a:custGeom>
                    <a:avLst/>
                    <a:gdLst/>
                    <a:ahLst/>
                    <a:cxnLst>
                      <a:cxn ang="0">
                        <a:pos x="96" y="80"/>
                      </a:cxn>
                      <a:cxn ang="0">
                        <a:pos x="140" y="56"/>
                      </a:cxn>
                      <a:cxn ang="0">
                        <a:pos x="118" y="40"/>
                      </a:cxn>
                      <a:cxn ang="0">
                        <a:pos x="125" y="8"/>
                      </a:cxn>
                      <a:cxn ang="0">
                        <a:pos x="96" y="0"/>
                      </a:cxn>
                      <a:cxn ang="0">
                        <a:pos x="74" y="24"/>
                      </a:cxn>
                      <a:cxn ang="0">
                        <a:pos x="59" y="24"/>
                      </a:cxn>
                      <a:cxn ang="0">
                        <a:pos x="52" y="48"/>
                      </a:cxn>
                      <a:cxn ang="0">
                        <a:pos x="37" y="56"/>
                      </a:cxn>
                      <a:cxn ang="0">
                        <a:pos x="22" y="48"/>
                      </a:cxn>
                      <a:cxn ang="0">
                        <a:pos x="0" y="88"/>
                      </a:cxn>
                      <a:cxn ang="0">
                        <a:pos x="29" y="96"/>
                      </a:cxn>
                      <a:cxn ang="0">
                        <a:pos x="59" y="88"/>
                      </a:cxn>
                      <a:cxn ang="0">
                        <a:pos x="81" y="88"/>
                      </a:cxn>
                      <a:cxn ang="0">
                        <a:pos x="96" y="80"/>
                      </a:cxn>
                    </a:cxnLst>
                    <a:rect l="0" t="0" r="r" b="b"/>
                    <a:pathLst>
                      <a:path w="141" h="97">
                        <a:moveTo>
                          <a:pt x="96" y="80"/>
                        </a:moveTo>
                        <a:lnTo>
                          <a:pt x="140" y="56"/>
                        </a:lnTo>
                        <a:lnTo>
                          <a:pt x="118" y="40"/>
                        </a:lnTo>
                        <a:lnTo>
                          <a:pt x="125" y="8"/>
                        </a:lnTo>
                        <a:lnTo>
                          <a:pt x="96" y="0"/>
                        </a:lnTo>
                        <a:lnTo>
                          <a:pt x="74" y="24"/>
                        </a:lnTo>
                        <a:lnTo>
                          <a:pt x="59" y="24"/>
                        </a:lnTo>
                        <a:lnTo>
                          <a:pt x="52" y="48"/>
                        </a:lnTo>
                        <a:lnTo>
                          <a:pt x="37" y="56"/>
                        </a:lnTo>
                        <a:lnTo>
                          <a:pt x="22" y="48"/>
                        </a:lnTo>
                        <a:lnTo>
                          <a:pt x="0" y="88"/>
                        </a:lnTo>
                        <a:lnTo>
                          <a:pt x="29" y="96"/>
                        </a:lnTo>
                        <a:lnTo>
                          <a:pt x="59" y="88"/>
                        </a:lnTo>
                        <a:lnTo>
                          <a:pt x="81" y="88"/>
                        </a:lnTo>
                        <a:lnTo>
                          <a:pt x="96" y="8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9" name="Freeform 818"/>
                  <p:cNvSpPr>
                    <a:spLocks/>
                  </p:cNvSpPr>
                  <p:nvPr/>
                </p:nvSpPr>
                <p:spPr bwMode="auto">
                  <a:xfrm>
                    <a:off x="3228" y="3405"/>
                    <a:ext cx="141" cy="97"/>
                  </a:xfrm>
                  <a:custGeom>
                    <a:avLst/>
                    <a:gdLst/>
                    <a:ahLst/>
                    <a:cxnLst>
                      <a:cxn ang="0">
                        <a:pos x="74" y="80"/>
                      </a:cxn>
                      <a:cxn ang="0">
                        <a:pos x="74" y="64"/>
                      </a:cxn>
                      <a:cxn ang="0">
                        <a:pos x="88" y="64"/>
                      </a:cxn>
                      <a:cxn ang="0">
                        <a:pos x="111" y="96"/>
                      </a:cxn>
                      <a:cxn ang="0">
                        <a:pos x="140" y="48"/>
                      </a:cxn>
                      <a:cxn ang="0">
                        <a:pos x="133" y="16"/>
                      </a:cxn>
                      <a:cxn ang="0">
                        <a:pos x="111" y="16"/>
                      </a:cxn>
                      <a:cxn ang="0">
                        <a:pos x="96" y="24"/>
                      </a:cxn>
                      <a:cxn ang="0">
                        <a:pos x="74" y="0"/>
                      </a:cxn>
                      <a:cxn ang="0">
                        <a:pos x="59" y="8"/>
                      </a:cxn>
                      <a:cxn ang="0">
                        <a:pos x="37" y="24"/>
                      </a:cxn>
                      <a:cxn ang="0">
                        <a:pos x="22" y="8"/>
                      </a:cxn>
                      <a:cxn ang="0">
                        <a:pos x="0" y="16"/>
                      </a:cxn>
                      <a:cxn ang="0">
                        <a:pos x="22" y="32"/>
                      </a:cxn>
                      <a:cxn ang="0">
                        <a:pos x="0" y="56"/>
                      </a:cxn>
                      <a:cxn ang="0">
                        <a:pos x="22" y="72"/>
                      </a:cxn>
                      <a:cxn ang="0">
                        <a:pos x="29" y="64"/>
                      </a:cxn>
                      <a:cxn ang="0">
                        <a:pos x="44" y="48"/>
                      </a:cxn>
                      <a:cxn ang="0">
                        <a:pos x="52" y="64"/>
                      </a:cxn>
                      <a:cxn ang="0">
                        <a:pos x="74" y="80"/>
                      </a:cxn>
                    </a:cxnLst>
                    <a:rect l="0" t="0" r="r" b="b"/>
                    <a:pathLst>
                      <a:path w="141" h="97">
                        <a:moveTo>
                          <a:pt x="74" y="80"/>
                        </a:moveTo>
                        <a:lnTo>
                          <a:pt x="74" y="64"/>
                        </a:lnTo>
                        <a:lnTo>
                          <a:pt x="88" y="64"/>
                        </a:lnTo>
                        <a:lnTo>
                          <a:pt x="111" y="96"/>
                        </a:lnTo>
                        <a:lnTo>
                          <a:pt x="140" y="48"/>
                        </a:lnTo>
                        <a:lnTo>
                          <a:pt x="133" y="16"/>
                        </a:lnTo>
                        <a:lnTo>
                          <a:pt x="111" y="16"/>
                        </a:lnTo>
                        <a:lnTo>
                          <a:pt x="96" y="24"/>
                        </a:lnTo>
                        <a:lnTo>
                          <a:pt x="74" y="0"/>
                        </a:lnTo>
                        <a:lnTo>
                          <a:pt x="59" y="8"/>
                        </a:lnTo>
                        <a:lnTo>
                          <a:pt x="37" y="24"/>
                        </a:lnTo>
                        <a:lnTo>
                          <a:pt x="22" y="8"/>
                        </a:lnTo>
                        <a:lnTo>
                          <a:pt x="0" y="16"/>
                        </a:lnTo>
                        <a:lnTo>
                          <a:pt x="22" y="32"/>
                        </a:lnTo>
                        <a:lnTo>
                          <a:pt x="0" y="56"/>
                        </a:lnTo>
                        <a:lnTo>
                          <a:pt x="22" y="72"/>
                        </a:lnTo>
                        <a:lnTo>
                          <a:pt x="29" y="64"/>
                        </a:lnTo>
                        <a:lnTo>
                          <a:pt x="44" y="48"/>
                        </a:lnTo>
                        <a:lnTo>
                          <a:pt x="52" y="64"/>
                        </a:lnTo>
                        <a:lnTo>
                          <a:pt x="74" y="8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0" name="Freeform 819"/>
                  <p:cNvSpPr>
                    <a:spLocks/>
                  </p:cNvSpPr>
                  <p:nvPr/>
                </p:nvSpPr>
                <p:spPr bwMode="auto">
                  <a:xfrm>
                    <a:off x="2748" y="3461"/>
                    <a:ext cx="370" cy="257"/>
                  </a:xfrm>
                  <a:custGeom>
                    <a:avLst/>
                    <a:gdLst/>
                    <a:ahLst/>
                    <a:cxnLst>
                      <a:cxn ang="0">
                        <a:pos x="7" y="152"/>
                      </a:cxn>
                      <a:cxn ang="0">
                        <a:pos x="0" y="184"/>
                      </a:cxn>
                      <a:cxn ang="0">
                        <a:pos x="37" y="224"/>
                      </a:cxn>
                      <a:cxn ang="0">
                        <a:pos x="15" y="232"/>
                      </a:cxn>
                      <a:cxn ang="0">
                        <a:pos x="15" y="248"/>
                      </a:cxn>
                      <a:cxn ang="0">
                        <a:pos x="22" y="256"/>
                      </a:cxn>
                      <a:cxn ang="0">
                        <a:pos x="133" y="200"/>
                      </a:cxn>
                      <a:cxn ang="0">
                        <a:pos x="162" y="224"/>
                      </a:cxn>
                      <a:cxn ang="0">
                        <a:pos x="207" y="216"/>
                      </a:cxn>
                      <a:cxn ang="0">
                        <a:pos x="229" y="256"/>
                      </a:cxn>
                      <a:cxn ang="0">
                        <a:pos x="325" y="256"/>
                      </a:cxn>
                      <a:cxn ang="0">
                        <a:pos x="369" y="216"/>
                      </a:cxn>
                      <a:cxn ang="0">
                        <a:pos x="347" y="168"/>
                      </a:cxn>
                      <a:cxn ang="0">
                        <a:pos x="369" y="112"/>
                      </a:cxn>
                      <a:cxn ang="0">
                        <a:pos x="369" y="80"/>
                      </a:cxn>
                      <a:cxn ang="0">
                        <a:pos x="369" y="40"/>
                      </a:cxn>
                      <a:cxn ang="0">
                        <a:pos x="354" y="32"/>
                      </a:cxn>
                      <a:cxn ang="0">
                        <a:pos x="317" y="24"/>
                      </a:cxn>
                      <a:cxn ang="0">
                        <a:pos x="295" y="0"/>
                      </a:cxn>
                      <a:cxn ang="0">
                        <a:pos x="280" y="0"/>
                      </a:cxn>
                      <a:cxn ang="0">
                        <a:pos x="273" y="8"/>
                      </a:cxn>
                      <a:cxn ang="0">
                        <a:pos x="236" y="24"/>
                      </a:cxn>
                      <a:cxn ang="0">
                        <a:pos x="199" y="64"/>
                      </a:cxn>
                      <a:cxn ang="0">
                        <a:pos x="177" y="112"/>
                      </a:cxn>
                      <a:cxn ang="0">
                        <a:pos x="155" y="120"/>
                      </a:cxn>
                      <a:cxn ang="0">
                        <a:pos x="140" y="144"/>
                      </a:cxn>
                      <a:cxn ang="0">
                        <a:pos x="74" y="128"/>
                      </a:cxn>
                      <a:cxn ang="0">
                        <a:pos x="59" y="112"/>
                      </a:cxn>
                      <a:cxn ang="0">
                        <a:pos x="44" y="120"/>
                      </a:cxn>
                      <a:cxn ang="0">
                        <a:pos x="30" y="152"/>
                      </a:cxn>
                      <a:cxn ang="0">
                        <a:pos x="7" y="152"/>
                      </a:cxn>
                    </a:cxnLst>
                    <a:rect l="0" t="0" r="r" b="b"/>
                    <a:pathLst>
                      <a:path w="370" h="257">
                        <a:moveTo>
                          <a:pt x="7" y="152"/>
                        </a:moveTo>
                        <a:lnTo>
                          <a:pt x="0" y="184"/>
                        </a:lnTo>
                        <a:lnTo>
                          <a:pt x="37" y="224"/>
                        </a:lnTo>
                        <a:lnTo>
                          <a:pt x="15" y="232"/>
                        </a:lnTo>
                        <a:lnTo>
                          <a:pt x="15" y="248"/>
                        </a:lnTo>
                        <a:lnTo>
                          <a:pt x="22" y="256"/>
                        </a:lnTo>
                        <a:lnTo>
                          <a:pt x="133" y="200"/>
                        </a:lnTo>
                        <a:lnTo>
                          <a:pt x="162" y="224"/>
                        </a:lnTo>
                        <a:lnTo>
                          <a:pt x="207" y="216"/>
                        </a:lnTo>
                        <a:lnTo>
                          <a:pt x="229" y="256"/>
                        </a:lnTo>
                        <a:lnTo>
                          <a:pt x="325" y="256"/>
                        </a:lnTo>
                        <a:lnTo>
                          <a:pt x="369" y="216"/>
                        </a:lnTo>
                        <a:lnTo>
                          <a:pt x="347" y="168"/>
                        </a:lnTo>
                        <a:lnTo>
                          <a:pt x="369" y="112"/>
                        </a:lnTo>
                        <a:lnTo>
                          <a:pt x="369" y="80"/>
                        </a:lnTo>
                        <a:lnTo>
                          <a:pt x="369" y="40"/>
                        </a:lnTo>
                        <a:lnTo>
                          <a:pt x="354" y="32"/>
                        </a:lnTo>
                        <a:lnTo>
                          <a:pt x="317" y="24"/>
                        </a:lnTo>
                        <a:lnTo>
                          <a:pt x="295" y="0"/>
                        </a:lnTo>
                        <a:lnTo>
                          <a:pt x="280" y="0"/>
                        </a:lnTo>
                        <a:lnTo>
                          <a:pt x="273" y="8"/>
                        </a:lnTo>
                        <a:lnTo>
                          <a:pt x="236" y="24"/>
                        </a:lnTo>
                        <a:lnTo>
                          <a:pt x="199" y="64"/>
                        </a:lnTo>
                        <a:lnTo>
                          <a:pt x="177" y="112"/>
                        </a:lnTo>
                        <a:lnTo>
                          <a:pt x="155" y="120"/>
                        </a:lnTo>
                        <a:lnTo>
                          <a:pt x="140" y="144"/>
                        </a:lnTo>
                        <a:lnTo>
                          <a:pt x="74" y="128"/>
                        </a:lnTo>
                        <a:lnTo>
                          <a:pt x="59" y="112"/>
                        </a:lnTo>
                        <a:lnTo>
                          <a:pt x="44" y="120"/>
                        </a:lnTo>
                        <a:lnTo>
                          <a:pt x="30" y="152"/>
                        </a:lnTo>
                        <a:lnTo>
                          <a:pt x="7" y="15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1" name="Freeform 820"/>
                  <p:cNvSpPr>
                    <a:spLocks/>
                  </p:cNvSpPr>
                  <p:nvPr/>
                </p:nvSpPr>
                <p:spPr bwMode="auto">
                  <a:xfrm>
                    <a:off x="2600" y="3269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15" y="144"/>
                      </a:cxn>
                      <a:cxn ang="0">
                        <a:pos x="22" y="144"/>
                      </a:cxn>
                      <a:cxn ang="0">
                        <a:pos x="37" y="176"/>
                      </a:cxn>
                      <a:cxn ang="0">
                        <a:pos x="74" y="208"/>
                      </a:cxn>
                      <a:cxn ang="0">
                        <a:pos x="74" y="240"/>
                      </a:cxn>
                      <a:cxn ang="0">
                        <a:pos x="89" y="264"/>
                      </a:cxn>
                      <a:cxn ang="0">
                        <a:pos x="89" y="272"/>
                      </a:cxn>
                      <a:cxn ang="0">
                        <a:pos x="140" y="288"/>
                      </a:cxn>
                      <a:cxn ang="0">
                        <a:pos x="163" y="248"/>
                      </a:cxn>
                      <a:cxn ang="0">
                        <a:pos x="148" y="216"/>
                      </a:cxn>
                      <a:cxn ang="0">
                        <a:pos x="155" y="168"/>
                      </a:cxn>
                      <a:cxn ang="0">
                        <a:pos x="133" y="160"/>
                      </a:cxn>
                      <a:cxn ang="0">
                        <a:pos x="133" y="144"/>
                      </a:cxn>
                      <a:cxn ang="0">
                        <a:pos x="148" y="120"/>
                      </a:cxn>
                      <a:cxn ang="0">
                        <a:pos x="133" y="112"/>
                      </a:cxn>
                      <a:cxn ang="0">
                        <a:pos x="133" y="96"/>
                      </a:cxn>
                      <a:cxn ang="0">
                        <a:pos x="148" y="88"/>
                      </a:cxn>
                      <a:cxn ang="0">
                        <a:pos x="170" y="56"/>
                      </a:cxn>
                      <a:cxn ang="0">
                        <a:pos x="140" y="16"/>
                      </a:cxn>
                      <a:cxn ang="0">
                        <a:pos x="140" y="0"/>
                      </a:cxn>
                      <a:cxn ang="0">
                        <a:pos x="111" y="24"/>
                      </a:cxn>
                      <a:cxn ang="0">
                        <a:pos x="89" y="8"/>
                      </a:cxn>
                      <a:cxn ang="0">
                        <a:pos x="59" y="16"/>
                      </a:cxn>
                      <a:cxn ang="0">
                        <a:pos x="37" y="40"/>
                      </a:cxn>
                      <a:cxn ang="0">
                        <a:pos x="0" y="40"/>
                      </a:cxn>
                      <a:cxn ang="0">
                        <a:pos x="15" y="64"/>
                      </a:cxn>
                      <a:cxn ang="0">
                        <a:pos x="15" y="144"/>
                      </a:cxn>
                    </a:cxnLst>
                    <a:rect l="0" t="0" r="r" b="b"/>
                    <a:pathLst>
                      <a:path w="171" h="289">
                        <a:moveTo>
                          <a:pt x="15" y="144"/>
                        </a:moveTo>
                        <a:lnTo>
                          <a:pt x="22" y="144"/>
                        </a:lnTo>
                        <a:lnTo>
                          <a:pt x="37" y="176"/>
                        </a:lnTo>
                        <a:lnTo>
                          <a:pt x="74" y="208"/>
                        </a:lnTo>
                        <a:lnTo>
                          <a:pt x="74" y="240"/>
                        </a:lnTo>
                        <a:lnTo>
                          <a:pt x="89" y="264"/>
                        </a:lnTo>
                        <a:lnTo>
                          <a:pt x="89" y="272"/>
                        </a:lnTo>
                        <a:lnTo>
                          <a:pt x="140" y="288"/>
                        </a:lnTo>
                        <a:lnTo>
                          <a:pt x="163" y="248"/>
                        </a:lnTo>
                        <a:lnTo>
                          <a:pt x="148" y="216"/>
                        </a:lnTo>
                        <a:lnTo>
                          <a:pt x="155" y="168"/>
                        </a:lnTo>
                        <a:lnTo>
                          <a:pt x="133" y="160"/>
                        </a:lnTo>
                        <a:lnTo>
                          <a:pt x="133" y="144"/>
                        </a:lnTo>
                        <a:lnTo>
                          <a:pt x="148" y="120"/>
                        </a:lnTo>
                        <a:lnTo>
                          <a:pt x="133" y="112"/>
                        </a:lnTo>
                        <a:lnTo>
                          <a:pt x="133" y="96"/>
                        </a:lnTo>
                        <a:lnTo>
                          <a:pt x="148" y="88"/>
                        </a:lnTo>
                        <a:lnTo>
                          <a:pt x="170" y="56"/>
                        </a:lnTo>
                        <a:lnTo>
                          <a:pt x="140" y="16"/>
                        </a:lnTo>
                        <a:lnTo>
                          <a:pt x="140" y="0"/>
                        </a:lnTo>
                        <a:lnTo>
                          <a:pt x="111" y="24"/>
                        </a:lnTo>
                        <a:lnTo>
                          <a:pt x="89" y="8"/>
                        </a:lnTo>
                        <a:lnTo>
                          <a:pt x="59" y="16"/>
                        </a:lnTo>
                        <a:lnTo>
                          <a:pt x="37" y="40"/>
                        </a:lnTo>
                        <a:lnTo>
                          <a:pt x="0" y="40"/>
                        </a:lnTo>
                        <a:lnTo>
                          <a:pt x="15" y="64"/>
                        </a:lnTo>
                        <a:lnTo>
                          <a:pt x="15" y="14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2" name="Freeform 821"/>
                  <p:cNvSpPr>
                    <a:spLocks/>
                  </p:cNvSpPr>
                  <p:nvPr/>
                </p:nvSpPr>
                <p:spPr bwMode="auto">
                  <a:xfrm>
                    <a:off x="2319" y="2973"/>
                    <a:ext cx="452" cy="361"/>
                  </a:xfrm>
                  <a:custGeom>
                    <a:avLst/>
                    <a:gdLst/>
                    <a:ahLst/>
                    <a:cxnLst>
                      <a:cxn ang="0">
                        <a:pos x="303" y="32"/>
                      </a:cxn>
                      <a:cxn ang="0">
                        <a:pos x="311" y="56"/>
                      </a:cxn>
                      <a:cxn ang="0">
                        <a:pos x="311" y="88"/>
                      </a:cxn>
                      <a:cxn ang="0">
                        <a:pos x="362" y="88"/>
                      </a:cxn>
                      <a:cxn ang="0">
                        <a:pos x="392" y="104"/>
                      </a:cxn>
                      <a:cxn ang="0">
                        <a:pos x="399" y="136"/>
                      </a:cxn>
                      <a:cxn ang="0">
                        <a:pos x="436" y="136"/>
                      </a:cxn>
                      <a:cxn ang="0">
                        <a:pos x="436" y="152"/>
                      </a:cxn>
                      <a:cxn ang="0">
                        <a:pos x="414" y="168"/>
                      </a:cxn>
                      <a:cxn ang="0">
                        <a:pos x="399" y="200"/>
                      </a:cxn>
                      <a:cxn ang="0">
                        <a:pos x="444" y="224"/>
                      </a:cxn>
                      <a:cxn ang="0">
                        <a:pos x="451" y="248"/>
                      </a:cxn>
                      <a:cxn ang="0">
                        <a:pos x="421" y="272"/>
                      </a:cxn>
                      <a:cxn ang="0">
                        <a:pos x="421" y="296"/>
                      </a:cxn>
                      <a:cxn ang="0">
                        <a:pos x="392" y="320"/>
                      </a:cxn>
                      <a:cxn ang="0">
                        <a:pos x="370" y="304"/>
                      </a:cxn>
                      <a:cxn ang="0">
                        <a:pos x="340" y="312"/>
                      </a:cxn>
                      <a:cxn ang="0">
                        <a:pos x="318" y="336"/>
                      </a:cxn>
                      <a:cxn ang="0">
                        <a:pos x="281" y="336"/>
                      </a:cxn>
                      <a:cxn ang="0">
                        <a:pos x="244" y="360"/>
                      </a:cxn>
                      <a:cxn ang="0">
                        <a:pos x="229" y="328"/>
                      </a:cxn>
                      <a:cxn ang="0">
                        <a:pos x="251" y="320"/>
                      </a:cxn>
                      <a:cxn ang="0">
                        <a:pos x="222" y="304"/>
                      </a:cxn>
                      <a:cxn ang="0">
                        <a:pos x="200" y="312"/>
                      </a:cxn>
                      <a:cxn ang="0">
                        <a:pos x="177" y="296"/>
                      </a:cxn>
                      <a:cxn ang="0">
                        <a:pos x="155" y="296"/>
                      </a:cxn>
                      <a:cxn ang="0">
                        <a:pos x="104" y="248"/>
                      </a:cxn>
                      <a:cxn ang="0">
                        <a:pos x="44" y="232"/>
                      </a:cxn>
                      <a:cxn ang="0">
                        <a:pos x="15" y="232"/>
                      </a:cxn>
                      <a:cxn ang="0">
                        <a:pos x="7" y="184"/>
                      </a:cxn>
                      <a:cxn ang="0">
                        <a:pos x="0" y="128"/>
                      </a:cxn>
                      <a:cxn ang="0">
                        <a:pos x="30" y="88"/>
                      </a:cxn>
                      <a:cxn ang="0">
                        <a:pos x="37" y="72"/>
                      </a:cxn>
                      <a:cxn ang="0">
                        <a:pos x="74" y="64"/>
                      </a:cxn>
                      <a:cxn ang="0">
                        <a:pos x="67" y="40"/>
                      </a:cxn>
                      <a:cxn ang="0">
                        <a:pos x="89" y="0"/>
                      </a:cxn>
                      <a:cxn ang="0">
                        <a:pos x="140" y="0"/>
                      </a:cxn>
                      <a:cxn ang="0">
                        <a:pos x="163" y="16"/>
                      </a:cxn>
                      <a:cxn ang="0">
                        <a:pos x="192" y="16"/>
                      </a:cxn>
                      <a:cxn ang="0">
                        <a:pos x="207" y="24"/>
                      </a:cxn>
                      <a:cxn ang="0">
                        <a:pos x="237" y="40"/>
                      </a:cxn>
                      <a:cxn ang="0">
                        <a:pos x="259" y="16"/>
                      </a:cxn>
                      <a:cxn ang="0">
                        <a:pos x="274" y="8"/>
                      </a:cxn>
                      <a:cxn ang="0">
                        <a:pos x="303" y="32"/>
                      </a:cxn>
                    </a:cxnLst>
                    <a:rect l="0" t="0" r="r" b="b"/>
                    <a:pathLst>
                      <a:path w="452" h="361">
                        <a:moveTo>
                          <a:pt x="303" y="32"/>
                        </a:moveTo>
                        <a:lnTo>
                          <a:pt x="311" y="56"/>
                        </a:lnTo>
                        <a:lnTo>
                          <a:pt x="311" y="88"/>
                        </a:lnTo>
                        <a:lnTo>
                          <a:pt x="362" y="88"/>
                        </a:lnTo>
                        <a:lnTo>
                          <a:pt x="392" y="104"/>
                        </a:lnTo>
                        <a:lnTo>
                          <a:pt x="399" y="136"/>
                        </a:lnTo>
                        <a:lnTo>
                          <a:pt x="436" y="136"/>
                        </a:lnTo>
                        <a:lnTo>
                          <a:pt x="436" y="152"/>
                        </a:lnTo>
                        <a:lnTo>
                          <a:pt x="414" y="168"/>
                        </a:lnTo>
                        <a:lnTo>
                          <a:pt x="399" y="200"/>
                        </a:lnTo>
                        <a:lnTo>
                          <a:pt x="444" y="224"/>
                        </a:lnTo>
                        <a:lnTo>
                          <a:pt x="451" y="248"/>
                        </a:lnTo>
                        <a:lnTo>
                          <a:pt x="421" y="272"/>
                        </a:lnTo>
                        <a:lnTo>
                          <a:pt x="421" y="296"/>
                        </a:lnTo>
                        <a:lnTo>
                          <a:pt x="392" y="320"/>
                        </a:lnTo>
                        <a:lnTo>
                          <a:pt x="370" y="304"/>
                        </a:lnTo>
                        <a:lnTo>
                          <a:pt x="340" y="312"/>
                        </a:lnTo>
                        <a:lnTo>
                          <a:pt x="318" y="336"/>
                        </a:lnTo>
                        <a:lnTo>
                          <a:pt x="281" y="336"/>
                        </a:lnTo>
                        <a:lnTo>
                          <a:pt x="244" y="360"/>
                        </a:lnTo>
                        <a:lnTo>
                          <a:pt x="229" y="328"/>
                        </a:lnTo>
                        <a:lnTo>
                          <a:pt x="251" y="320"/>
                        </a:lnTo>
                        <a:lnTo>
                          <a:pt x="222" y="304"/>
                        </a:lnTo>
                        <a:lnTo>
                          <a:pt x="200" y="312"/>
                        </a:lnTo>
                        <a:lnTo>
                          <a:pt x="177" y="296"/>
                        </a:lnTo>
                        <a:lnTo>
                          <a:pt x="155" y="296"/>
                        </a:lnTo>
                        <a:lnTo>
                          <a:pt x="104" y="248"/>
                        </a:lnTo>
                        <a:lnTo>
                          <a:pt x="44" y="232"/>
                        </a:lnTo>
                        <a:lnTo>
                          <a:pt x="15" y="232"/>
                        </a:lnTo>
                        <a:lnTo>
                          <a:pt x="7" y="184"/>
                        </a:lnTo>
                        <a:lnTo>
                          <a:pt x="0" y="128"/>
                        </a:lnTo>
                        <a:lnTo>
                          <a:pt x="30" y="88"/>
                        </a:lnTo>
                        <a:lnTo>
                          <a:pt x="37" y="72"/>
                        </a:lnTo>
                        <a:lnTo>
                          <a:pt x="74" y="64"/>
                        </a:lnTo>
                        <a:lnTo>
                          <a:pt x="67" y="40"/>
                        </a:lnTo>
                        <a:lnTo>
                          <a:pt x="89" y="0"/>
                        </a:lnTo>
                        <a:lnTo>
                          <a:pt x="140" y="0"/>
                        </a:lnTo>
                        <a:lnTo>
                          <a:pt x="163" y="16"/>
                        </a:lnTo>
                        <a:lnTo>
                          <a:pt x="192" y="16"/>
                        </a:lnTo>
                        <a:lnTo>
                          <a:pt x="207" y="24"/>
                        </a:lnTo>
                        <a:lnTo>
                          <a:pt x="237" y="40"/>
                        </a:lnTo>
                        <a:lnTo>
                          <a:pt x="259" y="16"/>
                        </a:lnTo>
                        <a:lnTo>
                          <a:pt x="274" y="8"/>
                        </a:lnTo>
                        <a:lnTo>
                          <a:pt x="303" y="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3" name="Freeform 822"/>
                  <p:cNvSpPr>
                    <a:spLocks/>
                  </p:cNvSpPr>
                  <p:nvPr/>
                </p:nvSpPr>
                <p:spPr bwMode="auto">
                  <a:xfrm>
                    <a:off x="1943" y="2125"/>
                    <a:ext cx="746" cy="1137"/>
                  </a:xfrm>
                  <a:custGeom>
                    <a:avLst/>
                    <a:gdLst/>
                    <a:ahLst/>
                    <a:cxnLst>
                      <a:cxn ang="0">
                        <a:pos x="89" y="840"/>
                      </a:cxn>
                      <a:cxn ang="0">
                        <a:pos x="52" y="744"/>
                      </a:cxn>
                      <a:cxn ang="0">
                        <a:pos x="7" y="616"/>
                      </a:cxn>
                      <a:cxn ang="0">
                        <a:pos x="30" y="504"/>
                      </a:cxn>
                      <a:cxn ang="0">
                        <a:pos x="81" y="424"/>
                      </a:cxn>
                      <a:cxn ang="0">
                        <a:pos x="133" y="408"/>
                      </a:cxn>
                      <a:cxn ang="0">
                        <a:pos x="207" y="368"/>
                      </a:cxn>
                      <a:cxn ang="0">
                        <a:pos x="288" y="296"/>
                      </a:cxn>
                      <a:cxn ang="0">
                        <a:pos x="302" y="248"/>
                      </a:cxn>
                      <a:cxn ang="0">
                        <a:pos x="347" y="288"/>
                      </a:cxn>
                      <a:cxn ang="0">
                        <a:pos x="339" y="168"/>
                      </a:cxn>
                      <a:cxn ang="0">
                        <a:pos x="406" y="80"/>
                      </a:cxn>
                      <a:cxn ang="0">
                        <a:pos x="509" y="16"/>
                      </a:cxn>
                      <a:cxn ang="0">
                        <a:pos x="487" y="168"/>
                      </a:cxn>
                      <a:cxn ang="0">
                        <a:pos x="428" y="384"/>
                      </a:cxn>
                      <a:cxn ang="0">
                        <a:pos x="347" y="416"/>
                      </a:cxn>
                      <a:cxn ang="0">
                        <a:pos x="502" y="360"/>
                      </a:cxn>
                      <a:cxn ang="0">
                        <a:pos x="546" y="352"/>
                      </a:cxn>
                      <a:cxn ang="0">
                        <a:pos x="590" y="408"/>
                      </a:cxn>
                      <a:cxn ang="0">
                        <a:pos x="546" y="280"/>
                      </a:cxn>
                      <a:cxn ang="0">
                        <a:pos x="524" y="168"/>
                      </a:cxn>
                      <a:cxn ang="0">
                        <a:pos x="553" y="32"/>
                      </a:cxn>
                      <a:cxn ang="0">
                        <a:pos x="590" y="160"/>
                      </a:cxn>
                      <a:cxn ang="0">
                        <a:pos x="605" y="120"/>
                      </a:cxn>
                      <a:cxn ang="0">
                        <a:pos x="620" y="96"/>
                      </a:cxn>
                      <a:cxn ang="0">
                        <a:pos x="649" y="184"/>
                      </a:cxn>
                      <a:cxn ang="0">
                        <a:pos x="612" y="272"/>
                      </a:cxn>
                      <a:cxn ang="0">
                        <a:pos x="686" y="376"/>
                      </a:cxn>
                      <a:cxn ang="0">
                        <a:pos x="657" y="448"/>
                      </a:cxn>
                      <a:cxn ang="0">
                        <a:pos x="701" y="560"/>
                      </a:cxn>
                      <a:cxn ang="0">
                        <a:pos x="745" y="656"/>
                      </a:cxn>
                      <a:cxn ang="0">
                        <a:pos x="701" y="744"/>
                      </a:cxn>
                      <a:cxn ang="0">
                        <a:pos x="730" y="824"/>
                      </a:cxn>
                      <a:cxn ang="0">
                        <a:pos x="679" y="880"/>
                      </a:cxn>
                      <a:cxn ang="0">
                        <a:pos x="612" y="888"/>
                      </a:cxn>
                      <a:cxn ang="0">
                        <a:pos x="539" y="864"/>
                      </a:cxn>
                      <a:cxn ang="0">
                        <a:pos x="443" y="888"/>
                      </a:cxn>
                      <a:cxn ang="0">
                        <a:pos x="406" y="936"/>
                      </a:cxn>
                      <a:cxn ang="0">
                        <a:pos x="339" y="1000"/>
                      </a:cxn>
                      <a:cxn ang="0">
                        <a:pos x="258" y="984"/>
                      </a:cxn>
                      <a:cxn ang="0">
                        <a:pos x="221" y="968"/>
                      </a:cxn>
                      <a:cxn ang="0">
                        <a:pos x="243" y="1064"/>
                      </a:cxn>
                      <a:cxn ang="0">
                        <a:pos x="192" y="1104"/>
                      </a:cxn>
                      <a:cxn ang="0">
                        <a:pos x="111" y="1088"/>
                      </a:cxn>
                      <a:cxn ang="0">
                        <a:pos x="52" y="1056"/>
                      </a:cxn>
                      <a:cxn ang="0">
                        <a:pos x="52" y="928"/>
                      </a:cxn>
                      <a:cxn ang="0">
                        <a:pos x="96" y="888"/>
                      </a:cxn>
                    </a:cxnLst>
                    <a:rect l="0" t="0" r="r" b="b"/>
                    <a:pathLst>
                      <a:path w="746" h="1137">
                        <a:moveTo>
                          <a:pt x="96" y="888"/>
                        </a:moveTo>
                        <a:lnTo>
                          <a:pt x="96" y="888"/>
                        </a:lnTo>
                        <a:lnTo>
                          <a:pt x="89" y="840"/>
                        </a:lnTo>
                        <a:lnTo>
                          <a:pt x="52" y="808"/>
                        </a:lnTo>
                        <a:lnTo>
                          <a:pt x="59" y="776"/>
                        </a:lnTo>
                        <a:lnTo>
                          <a:pt x="52" y="744"/>
                        </a:lnTo>
                        <a:lnTo>
                          <a:pt x="52" y="696"/>
                        </a:lnTo>
                        <a:lnTo>
                          <a:pt x="37" y="648"/>
                        </a:lnTo>
                        <a:lnTo>
                          <a:pt x="7" y="616"/>
                        </a:lnTo>
                        <a:lnTo>
                          <a:pt x="0" y="600"/>
                        </a:lnTo>
                        <a:lnTo>
                          <a:pt x="7" y="592"/>
                        </a:lnTo>
                        <a:lnTo>
                          <a:pt x="30" y="504"/>
                        </a:lnTo>
                        <a:lnTo>
                          <a:pt x="59" y="480"/>
                        </a:lnTo>
                        <a:lnTo>
                          <a:pt x="59" y="448"/>
                        </a:lnTo>
                        <a:lnTo>
                          <a:pt x="81" y="424"/>
                        </a:lnTo>
                        <a:lnTo>
                          <a:pt x="103" y="432"/>
                        </a:lnTo>
                        <a:lnTo>
                          <a:pt x="118" y="432"/>
                        </a:lnTo>
                        <a:lnTo>
                          <a:pt x="133" y="408"/>
                        </a:lnTo>
                        <a:lnTo>
                          <a:pt x="148" y="408"/>
                        </a:lnTo>
                        <a:lnTo>
                          <a:pt x="162" y="400"/>
                        </a:lnTo>
                        <a:lnTo>
                          <a:pt x="207" y="368"/>
                        </a:lnTo>
                        <a:lnTo>
                          <a:pt x="243" y="360"/>
                        </a:lnTo>
                        <a:lnTo>
                          <a:pt x="295" y="320"/>
                        </a:lnTo>
                        <a:lnTo>
                          <a:pt x="288" y="296"/>
                        </a:lnTo>
                        <a:lnTo>
                          <a:pt x="288" y="264"/>
                        </a:lnTo>
                        <a:lnTo>
                          <a:pt x="295" y="264"/>
                        </a:lnTo>
                        <a:lnTo>
                          <a:pt x="302" y="248"/>
                        </a:lnTo>
                        <a:lnTo>
                          <a:pt x="288" y="232"/>
                        </a:lnTo>
                        <a:lnTo>
                          <a:pt x="302" y="216"/>
                        </a:lnTo>
                        <a:lnTo>
                          <a:pt x="347" y="288"/>
                        </a:lnTo>
                        <a:lnTo>
                          <a:pt x="376" y="272"/>
                        </a:lnTo>
                        <a:lnTo>
                          <a:pt x="347" y="200"/>
                        </a:lnTo>
                        <a:lnTo>
                          <a:pt x="339" y="168"/>
                        </a:lnTo>
                        <a:lnTo>
                          <a:pt x="369" y="168"/>
                        </a:lnTo>
                        <a:lnTo>
                          <a:pt x="369" y="88"/>
                        </a:lnTo>
                        <a:lnTo>
                          <a:pt x="406" y="80"/>
                        </a:lnTo>
                        <a:lnTo>
                          <a:pt x="465" y="0"/>
                        </a:lnTo>
                        <a:lnTo>
                          <a:pt x="480" y="16"/>
                        </a:lnTo>
                        <a:lnTo>
                          <a:pt x="509" y="16"/>
                        </a:lnTo>
                        <a:lnTo>
                          <a:pt x="524" y="48"/>
                        </a:lnTo>
                        <a:lnTo>
                          <a:pt x="487" y="96"/>
                        </a:lnTo>
                        <a:lnTo>
                          <a:pt x="487" y="168"/>
                        </a:lnTo>
                        <a:lnTo>
                          <a:pt x="457" y="264"/>
                        </a:lnTo>
                        <a:lnTo>
                          <a:pt x="480" y="328"/>
                        </a:lnTo>
                        <a:lnTo>
                          <a:pt x="428" y="384"/>
                        </a:lnTo>
                        <a:lnTo>
                          <a:pt x="384" y="416"/>
                        </a:lnTo>
                        <a:lnTo>
                          <a:pt x="347" y="392"/>
                        </a:lnTo>
                        <a:lnTo>
                          <a:pt x="347" y="416"/>
                        </a:lnTo>
                        <a:lnTo>
                          <a:pt x="391" y="456"/>
                        </a:lnTo>
                        <a:lnTo>
                          <a:pt x="450" y="424"/>
                        </a:lnTo>
                        <a:lnTo>
                          <a:pt x="502" y="360"/>
                        </a:lnTo>
                        <a:lnTo>
                          <a:pt x="494" y="312"/>
                        </a:lnTo>
                        <a:lnTo>
                          <a:pt x="524" y="304"/>
                        </a:lnTo>
                        <a:lnTo>
                          <a:pt x="546" y="352"/>
                        </a:lnTo>
                        <a:lnTo>
                          <a:pt x="539" y="376"/>
                        </a:lnTo>
                        <a:lnTo>
                          <a:pt x="568" y="416"/>
                        </a:lnTo>
                        <a:lnTo>
                          <a:pt x="590" y="408"/>
                        </a:lnTo>
                        <a:lnTo>
                          <a:pt x="561" y="376"/>
                        </a:lnTo>
                        <a:lnTo>
                          <a:pt x="575" y="328"/>
                        </a:lnTo>
                        <a:lnTo>
                          <a:pt x="546" y="280"/>
                        </a:lnTo>
                        <a:lnTo>
                          <a:pt x="494" y="272"/>
                        </a:lnTo>
                        <a:lnTo>
                          <a:pt x="494" y="240"/>
                        </a:lnTo>
                        <a:lnTo>
                          <a:pt x="524" y="168"/>
                        </a:lnTo>
                        <a:lnTo>
                          <a:pt x="516" y="112"/>
                        </a:lnTo>
                        <a:lnTo>
                          <a:pt x="546" y="88"/>
                        </a:lnTo>
                        <a:lnTo>
                          <a:pt x="553" y="32"/>
                        </a:lnTo>
                        <a:lnTo>
                          <a:pt x="561" y="104"/>
                        </a:lnTo>
                        <a:lnTo>
                          <a:pt x="561" y="144"/>
                        </a:lnTo>
                        <a:lnTo>
                          <a:pt x="590" y="160"/>
                        </a:lnTo>
                        <a:lnTo>
                          <a:pt x="598" y="144"/>
                        </a:lnTo>
                        <a:lnTo>
                          <a:pt x="575" y="104"/>
                        </a:lnTo>
                        <a:lnTo>
                          <a:pt x="605" y="120"/>
                        </a:lnTo>
                        <a:lnTo>
                          <a:pt x="605" y="64"/>
                        </a:lnTo>
                        <a:lnTo>
                          <a:pt x="620" y="56"/>
                        </a:lnTo>
                        <a:lnTo>
                          <a:pt x="620" y="96"/>
                        </a:lnTo>
                        <a:lnTo>
                          <a:pt x="649" y="128"/>
                        </a:lnTo>
                        <a:lnTo>
                          <a:pt x="627" y="144"/>
                        </a:lnTo>
                        <a:lnTo>
                          <a:pt x="649" y="184"/>
                        </a:lnTo>
                        <a:lnTo>
                          <a:pt x="657" y="216"/>
                        </a:lnTo>
                        <a:lnTo>
                          <a:pt x="612" y="240"/>
                        </a:lnTo>
                        <a:lnTo>
                          <a:pt x="612" y="272"/>
                        </a:lnTo>
                        <a:lnTo>
                          <a:pt x="634" y="304"/>
                        </a:lnTo>
                        <a:lnTo>
                          <a:pt x="679" y="304"/>
                        </a:lnTo>
                        <a:lnTo>
                          <a:pt x="686" y="376"/>
                        </a:lnTo>
                        <a:lnTo>
                          <a:pt x="657" y="400"/>
                        </a:lnTo>
                        <a:lnTo>
                          <a:pt x="671" y="424"/>
                        </a:lnTo>
                        <a:lnTo>
                          <a:pt x="657" y="448"/>
                        </a:lnTo>
                        <a:lnTo>
                          <a:pt x="679" y="488"/>
                        </a:lnTo>
                        <a:lnTo>
                          <a:pt x="679" y="528"/>
                        </a:lnTo>
                        <a:lnTo>
                          <a:pt x="701" y="560"/>
                        </a:lnTo>
                        <a:lnTo>
                          <a:pt x="701" y="600"/>
                        </a:lnTo>
                        <a:lnTo>
                          <a:pt x="738" y="616"/>
                        </a:lnTo>
                        <a:lnTo>
                          <a:pt x="745" y="656"/>
                        </a:lnTo>
                        <a:lnTo>
                          <a:pt x="708" y="688"/>
                        </a:lnTo>
                        <a:lnTo>
                          <a:pt x="730" y="728"/>
                        </a:lnTo>
                        <a:lnTo>
                          <a:pt x="701" y="744"/>
                        </a:lnTo>
                        <a:lnTo>
                          <a:pt x="693" y="776"/>
                        </a:lnTo>
                        <a:lnTo>
                          <a:pt x="693" y="808"/>
                        </a:lnTo>
                        <a:lnTo>
                          <a:pt x="730" y="824"/>
                        </a:lnTo>
                        <a:lnTo>
                          <a:pt x="730" y="840"/>
                        </a:lnTo>
                        <a:lnTo>
                          <a:pt x="686" y="864"/>
                        </a:lnTo>
                        <a:lnTo>
                          <a:pt x="679" y="880"/>
                        </a:lnTo>
                        <a:lnTo>
                          <a:pt x="649" y="856"/>
                        </a:lnTo>
                        <a:lnTo>
                          <a:pt x="634" y="864"/>
                        </a:lnTo>
                        <a:lnTo>
                          <a:pt x="612" y="888"/>
                        </a:lnTo>
                        <a:lnTo>
                          <a:pt x="583" y="872"/>
                        </a:lnTo>
                        <a:lnTo>
                          <a:pt x="568" y="864"/>
                        </a:lnTo>
                        <a:lnTo>
                          <a:pt x="539" y="864"/>
                        </a:lnTo>
                        <a:lnTo>
                          <a:pt x="516" y="848"/>
                        </a:lnTo>
                        <a:lnTo>
                          <a:pt x="465" y="848"/>
                        </a:lnTo>
                        <a:lnTo>
                          <a:pt x="443" y="888"/>
                        </a:lnTo>
                        <a:lnTo>
                          <a:pt x="450" y="912"/>
                        </a:lnTo>
                        <a:lnTo>
                          <a:pt x="413" y="920"/>
                        </a:lnTo>
                        <a:lnTo>
                          <a:pt x="406" y="936"/>
                        </a:lnTo>
                        <a:lnTo>
                          <a:pt x="376" y="976"/>
                        </a:lnTo>
                        <a:lnTo>
                          <a:pt x="376" y="968"/>
                        </a:lnTo>
                        <a:lnTo>
                          <a:pt x="339" y="1000"/>
                        </a:lnTo>
                        <a:lnTo>
                          <a:pt x="317" y="984"/>
                        </a:lnTo>
                        <a:lnTo>
                          <a:pt x="302" y="1000"/>
                        </a:lnTo>
                        <a:lnTo>
                          <a:pt x="258" y="984"/>
                        </a:lnTo>
                        <a:lnTo>
                          <a:pt x="258" y="952"/>
                        </a:lnTo>
                        <a:lnTo>
                          <a:pt x="251" y="944"/>
                        </a:lnTo>
                        <a:lnTo>
                          <a:pt x="221" y="968"/>
                        </a:lnTo>
                        <a:lnTo>
                          <a:pt x="221" y="1008"/>
                        </a:lnTo>
                        <a:lnTo>
                          <a:pt x="243" y="1032"/>
                        </a:lnTo>
                        <a:lnTo>
                          <a:pt x="243" y="1064"/>
                        </a:lnTo>
                        <a:lnTo>
                          <a:pt x="214" y="1072"/>
                        </a:lnTo>
                        <a:lnTo>
                          <a:pt x="214" y="1096"/>
                        </a:lnTo>
                        <a:lnTo>
                          <a:pt x="192" y="1104"/>
                        </a:lnTo>
                        <a:lnTo>
                          <a:pt x="184" y="1136"/>
                        </a:lnTo>
                        <a:lnTo>
                          <a:pt x="118" y="1112"/>
                        </a:lnTo>
                        <a:lnTo>
                          <a:pt x="111" y="1088"/>
                        </a:lnTo>
                        <a:lnTo>
                          <a:pt x="89" y="1080"/>
                        </a:lnTo>
                        <a:lnTo>
                          <a:pt x="81" y="1056"/>
                        </a:lnTo>
                        <a:lnTo>
                          <a:pt x="52" y="1056"/>
                        </a:lnTo>
                        <a:lnTo>
                          <a:pt x="37" y="1024"/>
                        </a:lnTo>
                        <a:lnTo>
                          <a:pt x="37" y="992"/>
                        </a:lnTo>
                        <a:lnTo>
                          <a:pt x="52" y="928"/>
                        </a:lnTo>
                        <a:lnTo>
                          <a:pt x="74" y="928"/>
                        </a:lnTo>
                        <a:lnTo>
                          <a:pt x="96" y="896"/>
                        </a:lnTo>
                        <a:lnTo>
                          <a:pt x="96" y="88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4" name="Freeform 823"/>
                  <p:cNvSpPr>
                    <a:spLocks/>
                  </p:cNvSpPr>
                  <p:nvPr/>
                </p:nvSpPr>
                <p:spPr bwMode="auto">
                  <a:xfrm>
                    <a:off x="2083" y="2533"/>
                    <a:ext cx="555" cy="369"/>
                  </a:xfrm>
                  <a:custGeom>
                    <a:avLst/>
                    <a:gdLst/>
                    <a:ahLst/>
                    <a:cxnLst>
                      <a:cxn ang="0">
                        <a:pos x="554" y="368"/>
                      </a:cxn>
                      <a:cxn ang="0">
                        <a:pos x="554" y="368"/>
                      </a:cxn>
                      <a:cxn ang="0">
                        <a:pos x="495" y="328"/>
                      </a:cxn>
                      <a:cxn ang="0">
                        <a:pos x="473" y="328"/>
                      </a:cxn>
                      <a:cxn ang="0">
                        <a:pos x="458" y="296"/>
                      </a:cxn>
                      <a:cxn ang="0">
                        <a:pos x="428" y="328"/>
                      </a:cxn>
                      <a:cxn ang="0">
                        <a:pos x="369" y="328"/>
                      </a:cxn>
                      <a:cxn ang="0">
                        <a:pos x="325" y="280"/>
                      </a:cxn>
                      <a:cxn ang="0">
                        <a:pos x="281" y="272"/>
                      </a:cxn>
                      <a:cxn ang="0">
                        <a:pos x="236" y="240"/>
                      </a:cxn>
                      <a:cxn ang="0">
                        <a:pos x="199" y="232"/>
                      </a:cxn>
                      <a:cxn ang="0">
                        <a:pos x="199" y="208"/>
                      </a:cxn>
                      <a:cxn ang="0">
                        <a:pos x="185" y="192"/>
                      </a:cxn>
                      <a:cxn ang="0">
                        <a:pos x="185" y="160"/>
                      </a:cxn>
                      <a:cxn ang="0">
                        <a:pos x="163" y="136"/>
                      </a:cxn>
                      <a:cxn ang="0">
                        <a:pos x="140" y="152"/>
                      </a:cxn>
                      <a:cxn ang="0">
                        <a:pos x="103" y="152"/>
                      </a:cxn>
                      <a:cxn ang="0">
                        <a:pos x="103" y="120"/>
                      </a:cxn>
                      <a:cxn ang="0">
                        <a:pos x="74" y="104"/>
                      </a:cxn>
                      <a:cxn ang="0">
                        <a:pos x="30" y="104"/>
                      </a:cxn>
                      <a:cxn ang="0">
                        <a:pos x="0" y="72"/>
                      </a:cxn>
                      <a:cxn ang="0">
                        <a:pos x="22" y="24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555" h="369">
                        <a:moveTo>
                          <a:pt x="554" y="368"/>
                        </a:moveTo>
                        <a:lnTo>
                          <a:pt x="554" y="368"/>
                        </a:lnTo>
                        <a:lnTo>
                          <a:pt x="495" y="328"/>
                        </a:lnTo>
                        <a:lnTo>
                          <a:pt x="473" y="328"/>
                        </a:lnTo>
                        <a:lnTo>
                          <a:pt x="458" y="296"/>
                        </a:lnTo>
                        <a:lnTo>
                          <a:pt x="428" y="328"/>
                        </a:lnTo>
                        <a:lnTo>
                          <a:pt x="369" y="328"/>
                        </a:lnTo>
                        <a:lnTo>
                          <a:pt x="325" y="280"/>
                        </a:lnTo>
                        <a:lnTo>
                          <a:pt x="281" y="272"/>
                        </a:lnTo>
                        <a:lnTo>
                          <a:pt x="236" y="240"/>
                        </a:lnTo>
                        <a:lnTo>
                          <a:pt x="199" y="232"/>
                        </a:lnTo>
                        <a:lnTo>
                          <a:pt x="199" y="208"/>
                        </a:lnTo>
                        <a:lnTo>
                          <a:pt x="185" y="192"/>
                        </a:lnTo>
                        <a:lnTo>
                          <a:pt x="185" y="160"/>
                        </a:lnTo>
                        <a:lnTo>
                          <a:pt x="163" y="136"/>
                        </a:lnTo>
                        <a:lnTo>
                          <a:pt x="140" y="152"/>
                        </a:lnTo>
                        <a:lnTo>
                          <a:pt x="103" y="152"/>
                        </a:lnTo>
                        <a:lnTo>
                          <a:pt x="103" y="120"/>
                        </a:lnTo>
                        <a:lnTo>
                          <a:pt x="74" y="104"/>
                        </a:lnTo>
                        <a:lnTo>
                          <a:pt x="30" y="104"/>
                        </a:lnTo>
                        <a:lnTo>
                          <a:pt x="0" y="72"/>
                        </a:lnTo>
                        <a:lnTo>
                          <a:pt x="22" y="24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5" name="Freeform 824"/>
                  <p:cNvSpPr>
                    <a:spLocks/>
                  </p:cNvSpPr>
                  <p:nvPr/>
                </p:nvSpPr>
                <p:spPr bwMode="auto">
                  <a:xfrm>
                    <a:off x="2556" y="1821"/>
                    <a:ext cx="732" cy="1817"/>
                  </a:xfrm>
                  <a:custGeom>
                    <a:avLst/>
                    <a:gdLst/>
                    <a:ahLst/>
                    <a:cxnLst>
                      <a:cxn ang="0">
                        <a:pos x="236" y="1760"/>
                      </a:cxn>
                      <a:cxn ang="0">
                        <a:pos x="185" y="1792"/>
                      </a:cxn>
                      <a:cxn ang="0">
                        <a:pos x="185" y="1736"/>
                      </a:cxn>
                      <a:cxn ang="0">
                        <a:pos x="199" y="1616"/>
                      </a:cxn>
                      <a:cxn ang="0">
                        <a:pos x="192" y="1568"/>
                      </a:cxn>
                      <a:cxn ang="0">
                        <a:pos x="192" y="1536"/>
                      </a:cxn>
                      <a:cxn ang="0">
                        <a:pos x="185" y="1448"/>
                      </a:cxn>
                      <a:cxn ang="0">
                        <a:pos x="207" y="1376"/>
                      </a:cxn>
                      <a:cxn ang="0">
                        <a:pos x="199" y="1304"/>
                      </a:cxn>
                      <a:cxn ang="0">
                        <a:pos x="155" y="1256"/>
                      </a:cxn>
                      <a:cxn ang="0">
                        <a:pos x="74" y="1208"/>
                      </a:cxn>
                      <a:cxn ang="0">
                        <a:pos x="118" y="1144"/>
                      </a:cxn>
                      <a:cxn ang="0">
                        <a:pos x="81" y="1080"/>
                      </a:cxn>
                      <a:cxn ang="0">
                        <a:pos x="96" y="992"/>
                      </a:cxn>
                      <a:cxn ang="0">
                        <a:pos x="89" y="904"/>
                      </a:cxn>
                      <a:cxn ang="0">
                        <a:pos x="66" y="792"/>
                      </a:cxn>
                      <a:cxn ang="0">
                        <a:pos x="44" y="704"/>
                      </a:cxn>
                      <a:cxn ang="0">
                        <a:pos x="22" y="608"/>
                      </a:cxn>
                      <a:cxn ang="0">
                        <a:pos x="44" y="520"/>
                      </a:cxn>
                      <a:cxn ang="0">
                        <a:pos x="37" y="432"/>
                      </a:cxn>
                      <a:cxn ang="0">
                        <a:pos x="30" y="352"/>
                      </a:cxn>
                      <a:cxn ang="0">
                        <a:pos x="89" y="448"/>
                      </a:cxn>
                      <a:cxn ang="0">
                        <a:pos x="66" y="544"/>
                      </a:cxn>
                      <a:cxn ang="0">
                        <a:pos x="66" y="376"/>
                      </a:cxn>
                      <a:cxn ang="0">
                        <a:pos x="162" y="240"/>
                      </a:cxn>
                      <a:cxn ang="0">
                        <a:pos x="303" y="136"/>
                      </a:cxn>
                      <a:cxn ang="0">
                        <a:pos x="377" y="120"/>
                      </a:cxn>
                      <a:cxn ang="0">
                        <a:pos x="399" y="48"/>
                      </a:cxn>
                      <a:cxn ang="0">
                        <a:pos x="458" y="40"/>
                      </a:cxn>
                      <a:cxn ang="0">
                        <a:pos x="532" y="56"/>
                      </a:cxn>
                      <a:cxn ang="0">
                        <a:pos x="628" y="144"/>
                      </a:cxn>
                      <a:cxn ang="0">
                        <a:pos x="613" y="264"/>
                      </a:cxn>
                      <a:cxn ang="0">
                        <a:pos x="628" y="240"/>
                      </a:cxn>
                      <a:cxn ang="0">
                        <a:pos x="672" y="360"/>
                      </a:cxn>
                      <a:cxn ang="0">
                        <a:pos x="650" y="480"/>
                      </a:cxn>
                      <a:cxn ang="0">
                        <a:pos x="591" y="568"/>
                      </a:cxn>
                      <a:cxn ang="0">
                        <a:pos x="628" y="672"/>
                      </a:cxn>
                      <a:cxn ang="0">
                        <a:pos x="635" y="744"/>
                      </a:cxn>
                      <a:cxn ang="0">
                        <a:pos x="650" y="848"/>
                      </a:cxn>
                      <a:cxn ang="0">
                        <a:pos x="731" y="912"/>
                      </a:cxn>
                      <a:cxn ang="0">
                        <a:pos x="694" y="968"/>
                      </a:cxn>
                      <a:cxn ang="0">
                        <a:pos x="694" y="1056"/>
                      </a:cxn>
                      <a:cxn ang="0">
                        <a:pos x="702" y="1176"/>
                      </a:cxn>
                      <a:cxn ang="0">
                        <a:pos x="709" y="1248"/>
                      </a:cxn>
                      <a:cxn ang="0">
                        <a:pos x="635" y="1248"/>
                      </a:cxn>
                      <a:cxn ang="0">
                        <a:pos x="591" y="1344"/>
                      </a:cxn>
                      <a:cxn ang="0">
                        <a:pos x="554" y="1344"/>
                      </a:cxn>
                      <a:cxn ang="0">
                        <a:pos x="487" y="1368"/>
                      </a:cxn>
                      <a:cxn ang="0">
                        <a:pos x="495" y="1448"/>
                      </a:cxn>
                      <a:cxn ang="0">
                        <a:pos x="465" y="1584"/>
                      </a:cxn>
                      <a:cxn ang="0">
                        <a:pos x="465" y="1640"/>
                      </a:cxn>
                      <a:cxn ang="0">
                        <a:pos x="428" y="1664"/>
                      </a:cxn>
                      <a:cxn ang="0">
                        <a:pos x="347" y="1760"/>
                      </a:cxn>
                      <a:cxn ang="0">
                        <a:pos x="251" y="1752"/>
                      </a:cxn>
                    </a:cxnLst>
                    <a:rect l="0" t="0" r="r" b="b"/>
                    <a:pathLst>
                      <a:path w="732" h="1817">
                        <a:moveTo>
                          <a:pt x="251" y="1752"/>
                        </a:moveTo>
                        <a:lnTo>
                          <a:pt x="251" y="1752"/>
                        </a:lnTo>
                        <a:lnTo>
                          <a:pt x="236" y="1760"/>
                        </a:lnTo>
                        <a:lnTo>
                          <a:pt x="222" y="1792"/>
                        </a:lnTo>
                        <a:lnTo>
                          <a:pt x="199" y="1792"/>
                        </a:lnTo>
                        <a:lnTo>
                          <a:pt x="185" y="1792"/>
                        </a:lnTo>
                        <a:lnTo>
                          <a:pt x="177" y="1816"/>
                        </a:lnTo>
                        <a:lnTo>
                          <a:pt x="148" y="1784"/>
                        </a:lnTo>
                        <a:lnTo>
                          <a:pt x="185" y="1736"/>
                        </a:lnTo>
                        <a:lnTo>
                          <a:pt x="207" y="1696"/>
                        </a:lnTo>
                        <a:lnTo>
                          <a:pt x="192" y="1664"/>
                        </a:lnTo>
                        <a:lnTo>
                          <a:pt x="199" y="1616"/>
                        </a:lnTo>
                        <a:lnTo>
                          <a:pt x="177" y="1608"/>
                        </a:lnTo>
                        <a:lnTo>
                          <a:pt x="177" y="1592"/>
                        </a:lnTo>
                        <a:lnTo>
                          <a:pt x="192" y="1568"/>
                        </a:lnTo>
                        <a:lnTo>
                          <a:pt x="177" y="1560"/>
                        </a:lnTo>
                        <a:lnTo>
                          <a:pt x="177" y="1544"/>
                        </a:lnTo>
                        <a:lnTo>
                          <a:pt x="192" y="1536"/>
                        </a:lnTo>
                        <a:lnTo>
                          <a:pt x="214" y="1504"/>
                        </a:lnTo>
                        <a:lnTo>
                          <a:pt x="185" y="1464"/>
                        </a:lnTo>
                        <a:lnTo>
                          <a:pt x="185" y="1448"/>
                        </a:lnTo>
                        <a:lnTo>
                          <a:pt x="185" y="1424"/>
                        </a:lnTo>
                        <a:lnTo>
                          <a:pt x="214" y="1400"/>
                        </a:lnTo>
                        <a:lnTo>
                          <a:pt x="207" y="1376"/>
                        </a:lnTo>
                        <a:lnTo>
                          <a:pt x="162" y="1352"/>
                        </a:lnTo>
                        <a:lnTo>
                          <a:pt x="177" y="1320"/>
                        </a:lnTo>
                        <a:lnTo>
                          <a:pt x="199" y="1304"/>
                        </a:lnTo>
                        <a:lnTo>
                          <a:pt x="199" y="1288"/>
                        </a:lnTo>
                        <a:lnTo>
                          <a:pt x="162" y="1288"/>
                        </a:lnTo>
                        <a:lnTo>
                          <a:pt x="155" y="1256"/>
                        </a:lnTo>
                        <a:lnTo>
                          <a:pt x="126" y="1240"/>
                        </a:lnTo>
                        <a:lnTo>
                          <a:pt x="74" y="1240"/>
                        </a:lnTo>
                        <a:lnTo>
                          <a:pt x="74" y="1208"/>
                        </a:lnTo>
                        <a:lnTo>
                          <a:pt x="66" y="1184"/>
                        </a:lnTo>
                        <a:lnTo>
                          <a:pt x="74" y="1168"/>
                        </a:lnTo>
                        <a:lnTo>
                          <a:pt x="118" y="1144"/>
                        </a:lnTo>
                        <a:lnTo>
                          <a:pt x="118" y="1128"/>
                        </a:lnTo>
                        <a:lnTo>
                          <a:pt x="81" y="1112"/>
                        </a:lnTo>
                        <a:lnTo>
                          <a:pt x="81" y="1080"/>
                        </a:lnTo>
                        <a:lnTo>
                          <a:pt x="89" y="1048"/>
                        </a:lnTo>
                        <a:lnTo>
                          <a:pt x="118" y="1032"/>
                        </a:lnTo>
                        <a:lnTo>
                          <a:pt x="96" y="992"/>
                        </a:lnTo>
                        <a:lnTo>
                          <a:pt x="133" y="960"/>
                        </a:lnTo>
                        <a:lnTo>
                          <a:pt x="126" y="920"/>
                        </a:lnTo>
                        <a:lnTo>
                          <a:pt x="89" y="904"/>
                        </a:lnTo>
                        <a:lnTo>
                          <a:pt x="89" y="864"/>
                        </a:lnTo>
                        <a:lnTo>
                          <a:pt x="66" y="832"/>
                        </a:lnTo>
                        <a:lnTo>
                          <a:pt x="66" y="792"/>
                        </a:lnTo>
                        <a:lnTo>
                          <a:pt x="44" y="752"/>
                        </a:lnTo>
                        <a:lnTo>
                          <a:pt x="59" y="728"/>
                        </a:lnTo>
                        <a:lnTo>
                          <a:pt x="44" y="704"/>
                        </a:lnTo>
                        <a:lnTo>
                          <a:pt x="74" y="680"/>
                        </a:lnTo>
                        <a:lnTo>
                          <a:pt x="66" y="608"/>
                        </a:lnTo>
                        <a:lnTo>
                          <a:pt x="22" y="608"/>
                        </a:lnTo>
                        <a:lnTo>
                          <a:pt x="0" y="576"/>
                        </a:lnTo>
                        <a:lnTo>
                          <a:pt x="0" y="544"/>
                        </a:lnTo>
                        <a:lnTo>
                          <a:pt x="44" y="520"/>
                        </a:lnTo>
                        <a:lnTo>
                          <a:pt x="37" y="488"/>
                        </a:lnTo>
                        <a:lnTo>
                          <a:pt x="15" y="448"/>
                        </a:lnTo>
                        <a:lnTo>
                          <a:pt x="37" y="432"/>
                        </a:lnTo>
                        <a:lnTo>
                          <a:pt x="7" y="400"/>
                        </a:lnTo>
                        <a:lnTo>
                          <a:pt x="7" y="360"/>
                        </a:lnTo>
                        <a:lnTo>
                          <a:pt x="30" y="352"/>
                        </a:lnTo>
                        <a:lnTo>
                          <a:pt x="30" y="376"/>
                        </a:lnTo>
                        <a:lnTo>
                          <a:pt x="52" y="416"/>
                        </a:lnTo>
                        <a:lnTo>
                          <a:pt x="89" y="448"/>
                        </a:lnTo>
                        <a:lnTo>
                          <a:pt x="74" y="496"/>
                        </a:lnTo>
                        <a:lnTo>
                          <a:pt x="89" y="520"/>
                        </a:lnTo>
                        <a:lnTo>
                          <a:pt x="66" y="544"/>
                        </a:lnTo>
                        <a:lnTo>
                          <a:pt x="96" y="536"/>
                        </a:lnTo>
                        <a:lnTo>
                          <a:pt x="103" y="440"/>
                        </a:lnTo>
                        <a:lnTo>
                          <a:pt x="66" y="376"/>
                        </a:lnTo>
                        <a:lnTo>
                          <a:pt x="44" y="312"/>
                        </a:lnTo>
                        <a:lnTo>
                          <a:pt x="162" y="312"/>
                        </a:lnTo>
                        <a:lnTo>
                          <a:pt x="162" y="240"/>
                        </a:lnTo>
                        <a:lnTo>
                          <a:pt x="222" y="176"/>
                        </a:lnTo>
                        <a:lnTo>
                          <a:pt x="288" y="160"/>
                        </a:lnTo>
                        <a:lnTo>
                          <a:pt x="303" y="136"/>
                        </a:lnTo>
                        <a:lnTo>
                          <a:pt x="332" y="136"/>
                        </a:lnTo>
                        <a:lnTo>
                          <a:pt x="332" y="160"/>
                        </a:lnTo>
                        <a:lnTo>
                          <a:pt x="377" y="120"/>
                        </a:lnTo>
                        <a:lnTo>
                          <a:pt x="377" y="96"/>
                        </a:lnTo>
                        <a:lnTo>
                          <a:pt x="421" y="96"/>
                        </a:lnTo>
                        <a:lnTo>
                          <a:pt x="399" y="48"/>
                        </a:lnTo>
                        <a:lnTo>
                          <a:pt x="421" y="0"/>
                        </a:lnTo>
                        <a:lnTo>
                          <a:pt x="480" y="8"/>
                        </a:lnTo>
                        <a:lnTo>
                          <a:pt x="458" y="40"/>
                        </a:lnTo>
                        <a:lnTo>
                          <a:pt x="495" y="40"/>
                        </a:lnTo>
                        <a:lnTo>
                          <a:pt x="487" y="80"/>
                        </a:lnTo>
                        <a:lnTo>
                          <a:pt x="532" y="56"/>
                        </a:lnTo>
                        <a:lnTo>
                          <a:pt x="606" y="64"/>
                        </a:lnTo>
                        <a:lnTo>
                          <a:pt x="613" y="104"/>
                        </a:lnTo>
                        <a:lnTo>
                          <a:pt x="628" y="144"/>
                        </a:lnTo>
                        <a:lnTo>
                          <a:pt x="569" y="240"/>
                        </a:lnTo>
                        <a:lnTo>
                          <a:pt x="524" y="328"/>
                        </a:lnTo>
                        <a:lnTo>
                          <a:pt x="613" y="264"/>
                        </a:lnTo>
                        <a:lnTo>
                          <a:pt x="591" y="248"/>
                        </a:lnTo>
                        <a:lnTo>
                          <a:pt x="620" y="216"/>
                        </a:lnTo>
                        <a:lnTo>
                          <a:pt x="628" y="240"/>
                        </a:lnTo>
                        <a:lnTo>
                          <a:pt x="620" y="280"/>
                        </a:lnTo>
                        <a:lnTo>
                          <a:pt x="635" y="328"/>
                        </a:lnTo>
                        <a:lnTo>
                          <a:pt x="672" y="360"/>
                        </a:lnTo>
                        <a:lnTo>
                          <a:pt x="672" y="392"/>
                        </a:lnTo>
                        <a:lnTo>
                          <a:pt x="694" y="416"/>
                        </a:lnTo>
                        <a:lnTo>
                          <a:pt x="650" y="480"/>
                        </a:lnTo>
                        <a:lnTo>
                          <a:pt x="650" y="528"/>
                        </a:lnTo>
                        <a:lnTo>
                          <a:pt x="620" y="536"/>
                        </a:lnTo>
                        <a:lnTo>
                          <a:pt x="591" y="568"/>
                        </a:lnTo>
                        <a:lnTo>
                          <a:pt x="613" y="600"/>
                        </a:lnTo>
                        <a:lnTo>
                          <a:pt x="628" y="640"/>
                        </a:lnTo>
                        <a:lnTo>
                          <a:pt x="628" y="672"/>
                        </a:lnTo>
                        <a:lnTo>
                          <a:pt x="642" y="696"/>
                        </a:lnTo>
                        <a:lnTo>
                          <a:pt x="613" y="736"/>
                        </a:lnTo>
                        <a:lnTo>
                          <a:pt x="635" y="744"/>
                        </a:lnTo>
                        <a:lnTo>
                          <a:pt x="642" y="784"/>
                        </a:lnTo>
                        <a:lnTo>
                          <a:pt x="665" y="816"/>
                        </a:lnTo>
                        <a:lnTo>
                          <a:pt x="650" y="848"/>
                        </a:lnTo>
                        <a:lnTo>
                          <a:pt x="657" y="888"/>
                        </a:lnTo>
                        <a:lnTo>
                          <a:pt x="724" y="888"/>
                        </a:lnTo>
                        <a:lnTo>
                          <a:pt x="731" y="912"/>
                        </a:lnTo>
                        <a:lnTo>
                          <a:pt x="724" y="920"/>
                        </a:lnTo>
                        <a:lnTo>
                          <a:pt x="702" y="920"/>
                        </a:lnTo>
                        <a:lnTo>
                          <a:pt x="694" y="968"/>
                        </a:lnTo>
                        <a:lnTo>
                          <a:pt x="679" y="984"/>
                        </a:lnTo>
                        <a:lnTo>
                          <a:pt x="702" y="1024"/>
                        </a:lnTo>
                        <a:lnTo>
                          <a:pt x="694" y="1056"/>
                        </a:lnTo>
                        <a:lnTo>
                          <a:pt x="665" y="1112"/>
                        </a:lnTo>
                        <a:lnTo>
                          <a:pt x="672" y="1152"/>
                        </a:lnTo>
                        <a:lnTo>
                          <a:pt x="702" y="1176"/>
                        </a:lnTo>
                        <a:lnTo>
                          <a:pt x="709" y="1200"/>
                        </a:lnTo>
                        <a:lnTo>
                          <a:pt x="694" y="1216"/>
                        </a:lnTo>
                        <a:lnTo>
                          <a:pt x="709" y="1248"/>
                        </a:lnTo>
                        <a:lnTo>
                          <a:pt x="702" y="1288"/>
                        </a:lnTo>
                        <a:lnTo>
                          <a:pt x="657" y="1272"/>
                        </a:lnTo>
                        <a:lnTo>
                          <a:pt x="635" y="1248"/>
                        </a:lnTo>
                        <a:lnTo>
                          <a:pt x="628" y="1248"/>
                        </a:lnTo>
                        <a:lnTo>
                          <a:pt x="628" y="1296"/>
                        </a:lnTo>
                        <a:lnTo>
                          <a:pt x="591" y="1344"/>
                        </a:lnTo>
                        <a:lnTo>
                          <a:pt x="583" y="1376"/>
                        </a:lnTo>
                        <a:lnTo>
                          <a:pt x="576" y="1376"/>
                        </a:lnTo>
                        <a:lnTo>
                          <a:pt x="554" y="1344"/>
                        </a:lnTo>
                        <a:lnTo>
                          <a:pt x="539" y="1344"/>
                        </a:lnTo>
                        <a:lnTo>
                          <a:pt x="532" y="1368"/>
                        </a:lnTo>
                        <a:lnTo>
                          <a:pt x="487" y="1368"/>
                        </a:lnTo>
                        <a:lnTo>
                          <a:pt x="487" y="1392"/>
                        </a:lnTo>
                        <a:lnTo>
                          <a:pt x="465" y="1416"/>
                        </a:lnTo>
                        <a:lnTo>
                          <a:pt x="495" y="1448"/>
                        </a:lnTo>
                        <a:lnTo>
                          <a:pt x="495" y="1488"/>
                        </a:lnTo>
                        <a:lnTo>
                          <a:pt x="473" y="1504"/>
                        </a:lnTo>
                        <a:lnTo>
                          <a:pt x="465" y="1584"/>
                        </a:lnTo>
                        <a:lnTo>
                          <a:pt x="436" y="1592"/>
                        </a:lnTo>
                        <a:lnTo>
                          <a:pt x="436" y="1616"/>
                        </a:lnTo>
                        <a:lnTo>
                          <a:pt x="465" y="1640"/>
                        </a:lnTo>
                        <a:lnTo>
                          <a:pt x="473" y="1640"/>
                        </a:lnTo>
                        <a:lnTo>
                          <a:pt x="465" y="1648"/>
                        </a:lnTo>
                        <a:lnTo>
                          <a:pt x="428" y="1664"/>
                        </a:lnTo>
                        <a:lnTo>
                          <a:pt x="391" y="1704"/>
                        </a:lnTo>
                        <a:lnTo>
                          <a:pt x="369" y="1752"/>
                        </a:lnTo>
                        <a:lnTo>
                          <a:pt x="347" y="1760"/>
                        </a:lnTo>
                        <a:lnTo>
                          <a:pt x="332" y="1784"/>
                        </a:lnTo>
                        <a:lnTo>
                          <a:pt x="266" y="1768"/>
                        </a:lnTo>
                        <a:lnTo>
                          <a:pt x="251" y="175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6" name="Freeform 825"/>
                  <p:cNvSpPr>
                    <a:spLocks/>
                  </p:cNvSpPr>
                  <p:nvPr/>
                </p:nvSpPr>
                <p:spPr bwMode="auto">
                  <a:xfrm>
                    <a:off x="2814" y="2381"/>
                    <a:ext cx="333" cy="185"/>
                  </a:xfrm>
                  <a:custGeom>
                    <a:avLst/>
                    <a:gdLst/>
                    <a:ahLst/>
                    <a:cxnLst>
                      <a:cxn ang="0">
                        <a:pos x="0" y="184"/>
                      </a:cxn>
                      <a:cxn ang="0">
                        <a:pos x="0" y="184"/>
                      </a:cxn>
                      <a:cxn ang="0">
                        <a:pos x="0" y="176"/>
                      </a:cxn>
                      <a:cxn ang="0">
                        <a:pos x="22" y="168"/>
                      </a:cxn>
                      <a:cxn ang="0">
                        <a:pos x="52" y="120"/>
                      </a:cxn>
                      <a:cxn ang="0">
                        <a:pos x="74" y="112"/>
                      </a:cxn>
                      <a:cxn ang="0">
                        <a:pos x="96" y="64"/>
                      </a:cxn>
                      <a:cxn ang="0">
                        <a:pos x="162" y="16"/>
                      </a:cxn>
                      <a:cxn ang="0">
                        <a:pos x="184" y="0"/>
                      </a:cxn>
                      <a:cxn ang="0">
                        <a:pos x="207" y="16"/>
                      </a:cxn>
                      <a:cxn ang="0">
                        <a:pos x="266" y="24"/>
                      </a:cxn>
                      <a:cxn ang="0">
                        <a:pos x="310" y="24"/>
                      </a:cxn>
                      <a:cxn ang="0">
                        <a:pos x="332" y="8"/>
                      </a:cxn>
                    </a:cxnLst>
                    <a:rect l="0" t="0" r="r" b="b"/>
                    <a:pathLst>
                      <a:path w="333" h="185">
                        <a:moveTo>
                          <a:pt x="0" y="184"/>
                        </a:moveTo>
                        <a:lnTo>
                          <a:pt x="0" y="184"/>
                        </a:lnTo>
                        <a:lnTo>
                          <a:pt x="0" y="176"/>
                        </a:lnTo>
                        <a:lnTo>
                          <a:pt x="22" y="168"/>
                        </a:lnTo>
                        <a:lnTo>
                          <a:pt x="52" y="120"/>
                        </a:lnTo>
                        <a:lnTo>
                          <a:pt x="74" y="112"/>
                        </a:lnTo>
                        <a:lnTo>
                          <a:pt x="96" y="64"/>
                        </a:lnTo>
                        <a:lnTo>
                          <a:pt x="162" y="16"/>
                        </a:lnTo>
                        <a:lnTo>
                          <a:pt x="184" y="0"/>
                        </a:lnTo>
                        <a:lnTo>
                          <a:pt x="207" y="16"/>
                        </a:lnTo>
                        <a:lnTo>
                          <a:pt x="266" y="24"/>
                        </a:lnTo>
                        <a:lnTo>
                          <a:pt x="310" y="24"/>
                        </a:lnTo>
                        <a:lnTo>
                          <a:pt x="332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7" name="Freeform 826"/>
                  <p:cNvSpPr>
                    <a:spLocks/>
                  </p:cNvSpPr>
                  <p:nvPr/>
                </p:nvSpPr>
                <p:spPr bwMode="auto">
                  <a:xfrm>
                    <a:off x="2629" y="2501"/>
                    <a:ext cx="186" cy="6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6"/>
                      </a:cxn>
                      <a:cxn ang="0">
                        <a:pos x="15" y="48"/>
                      </a:cxn>
                      <a:cxn ang="0">
                        <a:pos x="37" y="56"/>
                      </a:cxn>
                      <a:cxn ang="0">
                        <a:pos x="59" y="16"/>
                      </a:cxn>
                      <a:cxn ang="0">
                        <a:pos x="81" y="32"/>
                      </a:cxn>
                      <a:cxn ang="0">
                        <a:pos x="96" y="64"/>
                      </a:cxn>
                      <a:cxn ang="0">
                        <a:pos x="141" y="56"/>
                      </a:cxn>
                      <a:cxn ang="0">
                        <a:pos x="185" y="64"/>
                      </a:cxn>
                    </a:cxnLst>
                    <a:rect l="0" t="0" r="r" b="b"/>
                    <a:pathLst>
                      <a:path w="186" h="65">
                        <a:moveTo>
                          <a:pt x="0" y="0"/>
                        </a:moveTo>
                        <a:lnTo>
                          <a:pt x="15" y="16"/>
                        </a:lnTo>
                        <a:lnTo>
                          <a:pt x="15" y="48"/>
                        </a:lnTo>
                        <a:lnTo>
                          <a:pt x="37" y="56"/>
                        </a:lnTo>
                        <a:lnTo>
                          <a:pt x="59" y="16"/>
                        </a:lnTo>
                        <a:lnTo>
                          <a:pt x="81" y="32"/>
                        </a:lnTo>
                        <a:lnTo>
                          <a:pt x="96" y="64"/>
                        </a:lnTo>
                        <a:lnTo>
                          <a:pt x="141" y="56"/>
                        </a:lnTo>
                        <a:lnTo>
                          <a:pt x="185" y="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8" name="Freeform 827"/>
                  <p:cNvSpPr>
                    <a:spLocks/>
                  </p:cNvSpPr>
                  <p:nvPr/>
                </p:nvSpPr>
                <p:spPr bwMode="auto">
                  <a:xfrm>
                    <a:off x="2755" y="2565"/>
                    <a:ext cx="429" cy="513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59" y="0"/>
                      </a:cxn>
                      <a:cxn ang="0">
                        <a:pos x="59" y="24"/>
                      </a:cxn>
                      <a:cxn ang="0">
                        <a:pos x="30" y="64"/>
                      </a:cxn>
                      <a:cxn ang="0">
                        <a:pos x="7" y="72"/>
                      </a:cxn>
                      <a:cxn ang="0">
                        <a:pos x="15" y="104"/>
                      </a:cxn>
                      <a:cxn ang="0">
                        <a:pos x="0" y="128"/>
                      </a:cxn>
                      <a:cxn ang="0">
                        <a:pos x="15" y="144"/>
                      </a:cxn>
                      <a:cxn ang="0">
                        <a:pos x="7" y="176"/>
                      </a:cxn>
                      <a:cxn ang="0">
                        <a:pos x="81" y="208"/>
                      </a:cxn>
                      <a:cxn ang="0">
                        <a:pos x="103" y="256"/>
                      </a:cxn>
                      <a:cxn ang="0">
                        <a:pos x="81" y="264"/>
                      </a:cxn>
                      <a:cxn ang="0">
                        <a:pos x="74" y="320"/>
                      </a:cxn>
                      <a:cxn ang="0">
                        <a:pos x="52" y="328"/>
                      </a:cxn>
                      <a:cxn ang="0">
                        <a:pos x="37" y="352"/>
                      </a:cxn>
                      <a:cxn ang="0">
                        <a:pos x="66" y="376"/>
                      </a:cxn>
                      <a:cxn ang="0">
                        <a:pos x="52" y="400"/>
                      </a:cxn>
                      <a:cxn ang="0">
                        <a:pos x="74" y="448"/>
                      </a:cxn>
                      <a:cxn ang="0">
                        <a:pos x="111" y="424"/>
                      </a:cxn>
                      <a:cxn ang="0">
                        <a:pos x="125" y="400"/>
                      </a:cxn>
                      <a:cxn ang="0">
                        <a:pos x="148" y="416"/>
                      </a:cxn>
                      <a:cxn ang="0">
                        <a:pos x="192" y="424"/>
                      </a:cxn>
                      <a:cxn ang="0">
                        <a:pos x="192" y="488"/>
                      </a:cxn>
                      <a:cxn ang="0">
                        <a:pos x="207" y="512"/>
                      </a:cxn>
                      <a:cxn ang="0">
                        <a:pos x="258" y="512"/>
                      </a:cxn>
                      <a:cxn ang="0">
                        <a:pos x="310" y="496"/>
                      </a:cxn>
                      <a:cxn ang="0">
                        <a:pos x="332" y="472"/>
                      </a:cxn>
                      <a:cxn ang="0">
                        <a:pos x="362" y="488"/>
                      </a:cxn>
                      <a:cxn ang="0">
                        <a:pos x="406" y="480"/>
                      </a:cxn>
                      <a:cxn ang="0">
                        <a:pos x="428" y="504"/>
                      </a:cxn>
                    </a:cxnLst>
                    <a:rect l="0" t="0" r="r" b="b"/>
                    <a:pathLst>
                      <a:path w="429" h="513">
                        <a:moveTo>
                          <a:pt x="59" y="0"/>
                        </a:moveTo>
                        <a:lnTo>
                          <a:pt x="59" y="0"/>
                        </a:lnTo>
                        <a:lnTo>
                          <a:pt x="59" y="24"/>
                        </a:lnTo>
                        <a:lnTo>
                          <a:pt x="30" y="64"/>
                        </a:lnTo>
                        <a:lnTo>
                          <a:pt x="7" y="72"/>
                        </a:lnTo>
                        <a:lnTo>
                          <a:pt x="15" y="104"/>
                        </a:lnTo>
                        <a:lnTo>
                          <a:pt x="0" y="128"/>
                        </a:lnTo>
                        <a:lnTo>
                          <a:pt x="15" y="144"/>
                        </a:lnTo>
                        <a:lnTo>
                          <a:pt x="7" y="176"/>
                        </a:lnTo>
                        <a:lnTo>
                          <a:pt x="81" y="208"/>
                        </a:lnTo>
                        <a:lnTo>
                          <a:pt x="103" y="256"/>
                        </a:lnTo>
                        <a:lnTo>
                          <a:pt x="81" y="264"/>
                        </a:lnTo>
                        <a:lnTo>
                          <a:pt x="74" y="320"/>
                        </a:lnTo>
                        <a:lnTo>
                          <a:pt x="52" y="328"/>
                        </a:lnTo>
                        <a:lnTo>
                          <a:pt x="37" y="352"/>
                        </a:lnTo>
                        <a:lnTo>
                          <a:pt x="66" y="376"/>
                        </a:lnTo>
                        <a:lnTo>
                          <a:pt x="52" y="400"/>
                        </a:lnTo>
                        <a:lnTo>
                          <a:pt x="74" y="448"/>
                        </a:lnTo>
                        <a:lnTo>
                          <a:pt x="111" y="424"/>
                        </a:lnTo>
                        <a:lnTo>
                          <a:pt x="125" y="400"/>
                        </a:lnTo>
                        <a:lnTo>
                          <a:pt x="148" y="416"/>
                        </a:lnTo>
                        <a:lnTo>
                          <a:pt x="192" y="424"/>
                        </a:lnTo>
                        <a:lnTo>
                          <a:pt x="192" y="488"/>
                        </a:lnTo>
                        <a:lnTo>
                          <a:pt x="207" y="512"/>
                        </a:lnTo>
                        <a:lnTo>
                          <a:pt x="258" y="512"/>
                        </a:lnTo>
                        <a:lnTo>
                          <a:pt x="310" y="496"/>
                        </a:lnTo>
                        <a:lnTo>
                          <a:pt x="332" y="472"/>
                        </a:lnTo>
                        <a:lnTo>
                          <a:pt x="362" y="488"/>
                        </a:lnTo>
                        <a:lnTo>
                          <a:pt x="406" y="480"/>
                        </a:lnTo>
                        <a:lnTo>
                          <a:pt x="428" y="50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9" name="Freeform 828"/>
                  <p:cNvSpPr>
                    <a:spLocks/>
                  </p:cNvSpPr>
                  <p:nvPr/>
                </p:nvSpPr>
                <p:spPr bwMode="auto">
                  <a:xfrm>
                    <a:off x="2748" y="3357"/>
                    <a:ext cx="119" cy="217"/>
                  </a:xfrm>
                  <a:custGeom>
                    <a:avLst/>
                    <a:gdLst/>
                    <a:ahLst/>
                    <a:cxnLst>
                      <a:cxn ang="0">
                        <a:pos x="59" y="216"/>
                      </a:cxn>
                      <a:cxn ang="0">
                        <a:pos x="81" y="192"/>
                      </a:cxn>
                      <a:cxn ang="0">
                        <a:pos x="103" y="176"/>
                      </a:cxn>
                      <a:cxn ang="0">
                        <a:pos x="96" y="152"/>
                      </a:cxn>
                      <a:cxn ang="0">
                        <a:pos x="118" y="144"/>
                      </a:cxn>
                      <a:cxn ang="0">
                        <a:pos x="96" y="104"/>
                      </a:cxn>
                      <a:cxn ang="0">
                        <a:pos x="89" y="64"/>
                      </a:cxn>
                      <a:cxn ang="0">
                        <a:pos x="52" y="24"/>
                      </a:cxn>
                      <a:cxn ang="0">
                        <a:pos x="15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9" h="217">
                        <a:moveTo>
                          <a:pt x="59" y="216"/>
                        </a:moveTo>
                        <a:lnTo>
                          <a:pt x="81" y="192"/>
                        </a:lnTo>
                        <a:lnTo>
                          <a:pt x="103" y="176"/>
                        </a:lnTo>
                        <a:lnTo>
                          <a:pt x="96" y="152"/>
                        </a:lnTo>
                        <a:lnTo>
                          <a:pt x="118" y="144"/>
                        </a:lnTo>
                        <a:lnTo>
                          <a:pt x="96" y="104"/>
                        </a:lnTo>
                        <a:lnTo>
                          <a:pt x="89" y="64"/>
                        </a:lnTo>
                        <a:lnTo>
                          <a:pt x="52" y="24"/>
                        </a:lnTo>
                        <a:lnTo>
                          <a:pt x="15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0" name="Freeform 829"/>
                  <p:cNvSpPr>
                    <a:spLocks/>
                  </p:cNvSpPr>
                  <p:nvPr/>
                </p:nvSpPr>
                <p:spPr bwMode="auto">
                  <a:xfrm>
                    <a:off x="2282" y="3205"/>
                    <a:ext cx="334" cy="265"/>
                  </a:xfrm>
                  <a:custGeom>
                    <a:avLst/>
                    <a:gdLst/>
                    <a:ahLst/>
                    <a:cxnLst>
                      <a:cxn ang="0">
                        <a:pos x="67" y="240"/>
                      </a:cxn>
                      <a:cxn ang="0">
                        <a:pos x="22" y="200"/>
                      </a:cxn>
                      <a:cxn ang="0">
                        <a:pos x="52" y="184"/>
                      </a:cxn>
                      <a:cxn ang="0">
                        <a:pos x="7" y="176"/>
                      </a:cxn>
                      <a:cxn ang="0">
                        <a:pos x="0" y="176"/>
                      </a:cxn>
                      <a:cxn ang="0">
                        <a:pos x="0" y="160"/>
                      </a:cxn>
                      <a:cxn ang="0">
                        <a:pos x="15" y="144"/>
                      </a:cxn>
                      <a:cxn ang="0">
                        <a:pos x="0" y="112"/>
                      </a:cxn>
                      <a:cxn ang="0">
                        <a:pos x="0" y="80"/>
                      </a:cxn>
                      <a:cxn ang="0">
                        <a:pos x="52" y="56"/>
                      </a:cxn>
                      <a:cxn ang="0">
                        <a:pos x="44" y="32"/>
                      </a:cxn>
                      <a:cxn ang="0">
                        <a:pos x="52" y="8"/>
                      </a:cxn>
                      <a:cxn ang="0">
                        <a:pos x="52" y="0"/>
                      </a:cxn>
                      <a:cxn ang="0">
                        <a:pos x="81" y="0"/>
                      </a:cxn>
                      <a:cxn ang="0">
                        <a:pos x="141" y="16"/>
                      </a:cxn>
                      <a:cxn ang="0">
                        <a:pos x="192" y="64"/>
                      </a:cxn>
                      <a:cxn ang="0">
                        <a:pos x="215" y="64"/>
                      </a:cxn>
                      <a:cxn ang="0">
                        <a:pos x="237" y="80"/>
                      </a:cxn>
                      <a:cxn ang="0">
                        <a:pos x="259" y="72"/>
                      </a:cxn>
                      <a:cxn ang="0">
                        <a:pos x="289" y="88"/>
                      </a:cxn>
                      <a:cxn ang="0">
                        <a:pos x="266" y="96"/>
                      </a:cxn>
                      <a:cxn ang="0">
                        <a:pos x="281" y="128"/>
                      </a:cxn>
                      <a:cxn ang="0">
                        <a:pos x="318" y="104"/>
                      </a:cxn>
                      <a:cxn ang="0">
                        <a:pos x="333" y="128"/>
                      </a:cxn>
                      <a:cxn ang="0">
                        <a:pos x="333" y="208"/>
                      </a:cxn>
                      <a:cxn ang="0">
                        <a:pos x="318" y="224"/>
                      </a:cxn>
                      <a:cxn ang="0">
                        <a:pos x="311" y="240"/>
                      </a:cxn>
                      <a:cxn ang="0">
                        <a:pos x="266" y="240"/>
                      </a:cxn>
                      <a:cxn ang="0">
                        <a:pos x="237" y="264"/>
                      </a:cxn>
                      <a:cxn ang="0">
                        <a:pos x="215" y="248"/>
                      </a:cxn>
                      <a:cxn ang="0">
                        <a:pos x="207" y="224"/>
                      </a:cxn>
                      <a:cxn ang="0">
                        <a:pos x="178" y="208"/>
                      </a:cxn>
                      <a:cxn ang="0">
                        <a:pos x="111" y="240"/>
                      </a:cxn>
                      <a:cxn ang="0">
                        <a:pos x="89" y="232"/>
                      </a:cxn>
                      <a:cxn ang="0">
                        <a:pos x="67" y="240"/>
                      </a:cxn>
                    </a:cxnLst>
                    <a:rect l="0" t="0" r="r" b="b"/>
                    <a:pathLst>
                      <a:path w="334" h="265">
                        <a:moveTo>
                          <a:pt x="67" y="240"/>
                        </a:moveTo>
                        <a:lnTo>
                          <a:pt x="22" y="200"/>
                        </a:lnTo>
                        <a:lnTo>
                          <a:pt x="52" y="184"/>
                        </a:lnTo>
                        <a:lnTo>
                          <a:pt x="7" y="176"/>
                        </a:lnTo>
                        <a:lnTo>
                          <a:pt x="0" y="176"/>
                        </a:lnTo>
                        <a:lnTo>
                          <a:pt x="0" y="160"/>
                        </a:lnTo>
                        <a:lnTo>
                          <a:pt x="15" y="144"/>
                        </a:lnTo>
                        <a:lnTo>
                          <a:pt x="0" y="112"/>
                        </a:lnTo>
                        <a:lnTo>
                          <a:pt x="0" y="80"/>
                        </a:lnTo>
                        <a:lnTo>
                          <a:pt x="52" y="56"/>
                        </a:lnTo>
                        <a:lnTo>
                          <a:pt x="44" y="32"/>
                        </a:lnTo>
                        <a:lnTo>
                          <a:pt x="52" y="8"/>
                        </a:lnTo>
                        <a:lnTo>
                          <a:pt x="52" y="0"/>
                        </a:lnTo>
                        <a:lnTo>
                          <a:pt x="81" y="0"/>
                        </a:lnTo>
                        <a:lnTo>
                          <a:pt x="141" y="16"/>
                        </a:lnTo>
                        <a:lnTo>
                          <a:pt x="192" y="64"/>
                        </a:lnTo>
                        <a:lnTo>
                          <a:pt x="215" y="64"/>
                        </a:lnTo>
                        <a:lnTo>
                          <a:pt x="237" y="80"/>
                        </a:lnTo>
                        <a:lnTo>
                          <a:pt x="259" y="72"/>
                        </a:lnTo>
                        <a:lnTo>
                          <a:pt x="289" y="88"/>
                        </a:lnTo>
                        <a:lnTo>
                          <a:pt x="266" y="96"/>
                        </a:lnTo>
                        <a:lnTo>
                          <a:pt x="281" y="128"/>
                        </a:lnTo>
                        <a:lnTo>
                          <a:pt x="318" y="104"/>
                        </a:lnTo>
                        <a:lnTo>
                          <a:pt x="333" y="128"/>
                        </a:lnTo>
                        <a:lnTo>
                          <a:pt x="333" y="208"/>
                        </a:lnTo>
                        <a:lnTo>
                          <a:pt x="318" y="224"/>
                        </a:lnTo>
                        <a:lnTo>
                          <a:pt x="311" y="240"/>
                        </a:lnTo>
                        <a:lnTo>
                          <a:pt x="266" y="240"/>
                        </a:lnTo>
                        <a:lnTo>
                          <a:pt x="237" y="264"/>
                        </a:lnTo>
                        <a:lnTo>
                          <a:pt x="215" y="248"/>
                        </a:lnTo>
                        <a:lnTo>
                          <a:pt x="207" y="224"/>
                        </a:lnTo>
                        <a:lnTo>
                          <a:pt x="178" y="208"/>
                        </a:lnTo>
                        <a:lnTo>
                          <a:pt x="111" y="240"/>
                        </a:lnTo>
                        <a:lnTo>
                          <a:pt x="89" y="232"/>
                        </a:lnTo>
                        <a:lnTo>
                          <a:pt x="67" y="24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1" name="Freeform 830"/>
                  <p:cNvSpPr>
                    <a:spLocks/>
                  </p:cNvSpPr>
                  <p:nvPr/>
                </p:nvSpPr>
                <p:spPr bwMode="auto">
                  <a:xfrm>
                    <a:off x="2349" y="3413"/>
                    <a:ext cx="436" cy="361"/>
                  </a:xfrm>
                  <a:custGeom>
                    <a:avLst/>
                    <a:gdLst/>
                    <a:ahLst/>
                    <a:cxnLst>
                      <a:cxn ang="0">
                        <a:pos x="214" y="264"/>
                      </a:cxn>
                      <a:cxn ang="0">
                        <a:pos x="199" y="232"/>
                      </a:cxn>
                      <a:cxn ang="0">
                        <a:pos x="177" y="232"/>
                      </a:cxn>
                      <a:cxn ang="0">
                        <a:pos x="118" y="232"/>
                      </a:cxn>
                      <a:cxn ang="0">
                        <a:pos x="103" y="200"/>
                      </a:cxn>
                      <a:cxn ang="0">
                        <a:pos x="88" y="192"/>
                      </a:cxn>
                      <a:cxn ang="0">
                        <a:pos x="74" y="208"/>
                      </a:cxn>
                      <a:cxn ang="0">
                        <a:pos x="52" y="208"/>
                      </a:cxn>
                      <a:cxn ang="0">
                        <a:pos x="0" y="32"/>
                      </a:cxn>
                      <a:cxn ang="0">
                        <a:pos x="22" y="24"/>
                      </a:cxn>
                      <a:cxn ang="0">
                        <a:pos x="44" y="32"/>
                      </a:cxn>
                      <a:cxn ang="0">
                        <a:pos x="111" y="0"/>
                      </a:cxn>
                      <a:cxn ang="0">
                        <a:pos x="140" y="16"/>
                      </a:cxn>
                      <a:cxn ang="0">
                        <a:pos x="147" y="40"/>
                      </a:cxn>
                      <a:cxn ang="0">
                        <a:pos x="170" y="56"/>
                      </a:cxn>
                      <a:cxn ang="0">
                        <a:pos x="199" y="32"/>
                      </a:cxn>
                      <a:cxn ang="0">
                        <a:pos x="243" y="32"/>
                      </a:cxn>
                      <a:cxn ang="0">
                        <a:pos x="251" y="16"/>
                      </a:cxn>
                      <a:cxn ang="0">
                        <a:pos x="265" y="0"/>
                      </a:cxn>
                      <a:cxn ang="0">
                        <a:pos x="273" y="0"/>
                      </a:cxn>
                      <a:cxn ang="0">
                        <a:pos x="288" y="32"/>
                      </a:cxn>
                      <a:cxn ang="0">
                        <a:pos x="324" y="64"/>
                      </a:cxn>
                      <a:cxn ang="0">
                        <a:pos x="324" y="96"/>
                      </a:cxn>
                      <a:cxn ang="0">
                        <a:pos x="339" y="120"/>
                      </a:cxn>
                      <a:cxn ang="0">
                        <a:pos x="339" y="128"/>
                      </a:cxn>
                      <a:cxn ang="0">
                        <a:pos x="391" y="144"/>
                      </a:cxn>
                      <a:cxn ang="0">
                        <a:pos x="354" y="192"/>
                      </a:cxn>
                      <a:cxn ang="0">
                        <a:pos x="383" y="224"/>
                      </a:cxn>
                      <a:cxn ang="0">
                        <a:pos x="391" y="200"/>
                      </a:cxn>
                      <a:cxn ang="0">
                        <a:pos x="406" y="200"/>
                      </a:cxn>
                      <a:cxn ang="0">
                        <a:pos x="398" y="232"/>
                      </a:cxn>
                      <a:cxn ang="0">
                        <a:pos x="435" y="272"/>
                      </a:cxn>
                      <a:cxn ang="0">
                        <a:pos x="413" y="280"/>
                      </a:cxn>
                      <a:cxn ang="0">
                        <a:pos x="413" y="296"/>
                      </a:cxn>
                      <a:cxn ang="0">
                        <a:pos x="420" y="304"/>
                      </a:cxn>
                      <a:cxn ang="0">
                        <a:pos x="413" y="336"/>
                      </a:cxn>
                      <a:cxn ang="0">
                        <a:pos x="369" y="336"/>
                      </a:cxn>
                      <a:cxn ang="0">
                        <a:pos x="332" y="360"/>
                      </a:cxn>
                      <a:cxn ang="0">
                        <a:pos x="317" y="344"/>
                      </a:cxn>
                      <a:cxn ang="0">
                        <a:pos x="302" y="320"/>
                      </a:cxn>
                      <a:cxn ang="0">
                        <a:pos x="280" y="336"/>
                      </a:cxn>
                      <a:cxn ang="0">
                        <a:pos x="251" y="312"/>
                      </a:cxn>
                      <a:cxn ang="0">
                        <a:pos x="243" y="288"/>
                      </a:cxn>
                      <a:cxn ang="0">
                        <a:pos x="229" y="280"/>
                      </a:cxn>
                      <a:cxn ang="0">
                        <a:pos x="214" y="264"/>
                      </a:cxn>
                    </a:cxnLst>
                    <a:rect l="0" t="0" r="r" b="b"/>
                    <a:pathLst>
                      <a:path w="436" h="361">
                        <a:moveTo>
                          <a:pt x="214" y="264"/>
                        </a:moveTo>
                        <a:lnTo>
                          <a:pt x="199" y="232"/>
                        </a:lnTo>
                        <a:lnTo>
                          <a:pt x="177" y="232"/>
                        </a:lnTo>
                        <a:lnTo>
                          <a:pt x="118" y="232"/>
                        </a:lnTo>
                        <a:lnTo>
                          <a:pt x="103" y="200"/>
                        </a:lnTo>
                        <a:lnTo>
                          <a:pt x="88" y="192"/>
                        </a:lnTo>
                        <a:lnTo>
                          <a:pt x="74" y="208"/>
                        </a:lnTo>
                        <a:lnTo>
                          <a:pt x="52" y="208"/>
                        </a:lnTo>
                        <a:lnTo>
                          <a:pt x="0" y="32"/>
                        </a:lnTo>
                        <a:lnTo>
                          <a:pt x="22" y="24"/>
                        </a:lnTo>
                        <a:lnTo>
                          <a:pt x="44" y="32"/>
                        </a:lnTo>
                        <a:lnTo>
                          <a:pt x="111" y="0"/>
                        </a:lnTo>
                        <a:lnTo>
                          <a:pt x="140" y="16"/>
                        </a:lnTo>
                        <a:lnTo>
                          <a:pt x="147" y="40"/>
                        </a:lnTo>
                        <a:lnTo>
                          <a:pt x="170" y="56"/>
                        </a:lnTo>
                        <a:lnTo>
                          <a:pt x="199" y="32"/>
                        </a:lnTo>
                        <a:lnTo>
                          <a:pt x="243" y="32"/>
                        </a:lnTo>
                        <a:lnTo>
                          <a:pt x="251" y="16"/>
                        </a:lnTo>
                        <a:lnTo>
                          <a:pt x="265" y="0"/>
                        </a:lnTo>
                        <a:lnTo>
                          <a:pt x="273" y="0"/>
                        </a:lnTo>
                        <a:lnTo>
                          <a:pt x="288" y="32"/>
                        </a:lnTo>
                        <a:lnTo>
                          <a:pt x="324" y="64"/>
                        </a:lnTo>
                        <a:lnTo>
                          <a:pt x="324" y="96"/>
                        </a:lnTo>
                        <a:lnTo>
                          <a:pt x="339" y="120"/>
                        </a:lnTo>
                        <a:lnTo>
                          <a:pt x="339" y="128"/>
                        </a:lnTo>
                        <a:lnTo>
                          <a:pt x="391" y="144"/>
                        </a:lnTo>
                        <a:lnTo>
                          <a:pt x="354" y="192"/>
                        </a:lnTo>
                        <a:lnTo>
                          <a:pt x="383" y="224"/>
                        </a:lnTo>
                        <a:lnTo>
                          <a:pt x="391" y="200"/>
                        </a:lnTo>
                        <a:lnTo>
                          <a:pt x="406" y="200"/>
                        </a:lnTo>
                        <a:lnTo>
                          <a:pt x="398" y="232"/>
                        </a:lnTo>
                        <a:lnTo>
                          <a:pt x="435" y="272"/>
                        </a:lnTo>
                        <a:lnTo>
                          <a:pt x="413" y="280"/>
                        </a:lnTo>
                        <a:lnTo>
                          <a:pt x="413" y="296"/>
                        </a:lnTo>
                        <a:lnTo>
                          <a:pt x="420" y="304"/>
                        </a:lnTo>
                        <a:lnTo>
                          <a:pt x="413" y="336"/>
                        </a:lnTo>
                        <a:lnTo>
                          <a:pt x="369" y="336"/>
                        </a:lnTo>
                        <a:lnTo>
                          <a:pt x="332" y="360"/>
                        </a:lnTo>
                        <a:lnTo>
                          <a:pt x="317" y="344"/>
                        </a:lnTo>
                        <a:lnTo>
                          <a:pt x="302" y="320"/>
                        </a:lnTo>
                        <a:lnTo>
                          <a:pt x="280" y="336"/>
                        </a:lnTo>
                        <a:lnTo>
                          <a:pt x="251" y="312"/>
                        </a:lnTo>
                        <a:lnTo>
                          <a:pt x="243" y="288"/>
                        </a:lnTo>
                        <a:lnTo>
                          <a:pt x="229" y="280"/>
                        </a:lnTo>
                        <a:lnTo>
                          <a:pt x="214" y="2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2" name="Freeform 831"/>
                  <p:cNvSpPr>
                    <a:spLocks/>
                  </p:cNvSpPr>
                  <p:nvPr/>
                </p:nvSpPr>
                <p:spPr bwMode="auto">
                  <a:xfrm>
                    <a:off x="2563" y="3541"/>
                    <a:ext cx="126" cy="137"/>
                  </a:xfrm>
                  <a:custGeom>
                    <a:avLst/>
                    <a:gdLst/>
                    <a:ahLst/>
                    <a:cxnLst>
                      <a:cxn ang="0">
                        <a:pos x="125" y="0"/>
                      </a:cxn>
                      <a:cxn ang="0">
                        <a:pos x="118" y="8"/>
                      </a:cxn>
                      <a:cxn ang="0">
                        <a:pos x="103" y="8"/>
                      </a:cxn>
                      <a:cxn ang="0">
                        <a:pos x="88" y="40"/>
                      </a:cxn>
                      <a:cxn ang="0">
                        <a:pos x="52" y="72"/>
                      </a:cxn>
                      <a:cxn ang="0">
                        <a:pos x="15" y="80"/>
                      </a:cxn>
                      <a:cxn ang="0">
                        <a:pos x="7" y="96"/>
                      </a:cxn>
                      <a:cxn ang="0">
                        <a:pos x="22" y="112"/>
                      </a:cxn>
                      <a:cxn ang="0">
                        <a:pos x="0" y="136"/>
                      </a:cxn>
                    </a:cxnLst>
                    <a:rect l="0" t="0" r="r" b="b"/>
                    <a:pathLst>
                      <a:path w="126" h="137">
                        <a:moveTo>
                          <a:pt x="125" y="0"/>
                        </a:moveTo>
                        <a:lnTo>
                          <a:pt x="118" y="8"/>
                        </a:lnTo>
                        <a:lnTo>
                          <a:pt x="103" y="8"/>
                        </a:lnTo>
                        <a:lnTo>
                          <a:pt x="88" y="40"/>
                        </a:lnTo>
                        <a:lnTo>
                          <a:pt x="52" y="72"/>
                        </a:lnTo>
                        <a:lnTo>
                          <a:pt x="15" y="80"/>
                        </a:lnTo>
                        <a:lnTo>
                          <a:pt x="7" y="96"/>
                        </a:lnTo>
                        <a:lnTo>
                          <a:pt x="22" y="112"/>
                        </a:lnTo>
                        <a:lnTo>
                          <a:pt x="0" y="13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3" name="Freeform 832"/>
                  <p:cNvSpPr>
                    <a:spLocks/>
                  </p:cNvSpPr>
                  <p:nvPr/>
                </p:nvSpPr>
                <p:spPr bwMode="auto">
                  <a:xfrm>
                    <a:off x="2120" y="3069"/>
                    <a:ext cx="215" cy="345"/>
                  </a:xfrm>
                  <a:custGeom>
                    <a:avLst/>
                    <a:gdLst/>
                    <a:ahLst/>
                    <a:cxnLst>
                      <a:cxn ang="0">
                        <a:pos x="214" y="136"/>
                      </a:cxn>
                      <a:cxn ang="0">
                        <a:pos x="214" y="144"/>
                      </a:cxn>
                      <a:cxn ang="0">
                        <a:pos x="207" y="168"/>
                      </a:cxn>
                      <a:cxn ang="0">
                        <a:pos x="214" y="192"/>
                      </a:cxn>
                      <a:cxn ang="0">
                        <a:pos x="162" y="216"/>
                      </a:cxn>
                      <a:cxn ang="0">
                        <a:pos x="162" y="248"/>
                      </a:cxn>
                      <a:cxn ang="0">
                        <a:pos x="177" y="280"/>
                      </a:cxn>
                      <a:cxn ang="0">
                        <a:pos x="162" y="296"/>
                      </a:cxn>
                      <a:cxn ang="0">
                        <a:pos x="162" y="312"/>
                      </a:cxn>
                      <a:cxn ang="0">
                        <a:pos x="103" y="344"/>
                      </a:cxn>
                      <a:cxn ang="0">
                        <a:pos x="81" y="336"/>
                      </a:cxn>
                      <a:cxn ang="0">
                        <a:pos x="81" y="312"/>
                      </a:cxn>
                      <a:cxn ang="0">
                        <a:pos x="103" y="312"/>
                      </a:cxn>
                      <a:cxn ang="0">
                        <a:pos x="37" y="264"/>
                      </a:cxn>
                      <a:cxn ang="0">
                        <a:pos x="0" y="272"/>
                      </a:cxn>
                      <a:cxn ang="0">
                        <a:pos x="22" y="240"/>
                      </a:cxn>
                      <a:cxn ang="0">
                        <a:pos x="15" y="200"/>
                      </a:cxn>
                      <a:cxn ang="0">
                        <a:pos x="7" y="192"/>
                      </a:cxn>
                      <a:cxn ang="0">
                        <a:pos x="15" y="160"/>
                      </a:cxn>
                      <a:cxn ang="0">
                        <a:pos x="37" y="152"/>
                      </a:cxn>
                      <a:cxn ang="0">
                        <a:pos x="37" y="128"/>
                      </a:cxn>
                      <a:cxn ang="0">
                        <a:pos x="66" y="120"/>
                      </a:cxn>
                      <a:cxn ang="0">
                        <a:pos x="66" y="88"/>
                      </a:cxn>
                      <a:cxn ang="0">
                        <a:pos x="44" y="64"/>
                      </a:cxn>
                      <a:cxn ang="0">
                        <a:pos x="44" y="24"/>
                      </a:cxn>
                      <a:cxn ang="0">
                        <a:pos x="74" y="0"/>
                      </a:cxn>
                      <a:cxn ang="0">
                        <a:pos x="81" y="8"/>
                      </a:cxn>
                      <a:cxn ang="0">
                        <a:pos x="81" y="40"/>
                      </a:cxn>
                      <a:cxn ang="0">
                        <a:pos x="125" y="56"/>
                      </a:cxn>
                      <a:cxn ang="0">
                        <a:pos x="140" y="40"/>
                      </a:cxn>
                      <a:cxn ang="0">
                        <a:pos x="162" y="56"/>
                      </a:cxn>
                      <a:cxn ang="0">
                        <a:pos x="199" y="24"/>
                      </a:cxn>
                      <a:cxn ang="0">
                        <a:pos x="199" y="32"/>
                      </a:cxn>
                      <a:cxn ang="0">
                        <a:pos x="207" y="88"/>
                      </a:cxn>
                      <a:cxn ang="0">
                        <a:pos x="214" y="136"/>
                      </a:cxn>
                    </a:cxnLst>
                    <a:rect l="0" t="0" r="r" b="b"/>
                    <a:pathLst>
                      <a:path w="215" h="345">
                        <a:moveTo>
                          <a:pt x="214" y="136"/>
                        </a:moveTo>
                        <a:lnTo>
                          <a:pt x="214" y="144"/>
                        </a:lnTo>
                        <a:lnTo>
                          <a:pt x="207" y="168"/>
                        </a:lnTo>
                        <a:lnTo>
                          <a:pt x="214" y="192"/>
                        </a:lnTo>
                        <a:lnTo>
                          <a:pt x="162" y="216"/>
                        </a:lnTo>
                        <a:lnTo>
                          <a:pt x="162" y="248"/>
                        </a:lnTo>
                        <a:lnTo>
                          <a:pt x="177" y="280"/>
                        </a:lnTo>
                        <a:lnTo>
                          <a:pt x="162" y="296"/>
                        </a:lnTo>
                        <a:lnTo>
                          <a:pt x="162" y="312"/>
                        </a:lnTo>
                        <a:lnTo>
                          <a:pt x="103" y="344"/>
                        </a:lnTo>
                        <a:lnTo>
                          <a:pt x="81" y="336"/>
                        </a:lnTo>
                        <a:lnTo>
                          <a:pt x="81" y="312"/>
                        </a:lnTo>
                        <a:lnTo>
                          <a:pt x="103" y="312"/>
                        </a:lnTo>
                        <a:lnTo>
                          <a:pt x="37" y="264"/>
                        </a:lnTo>
                        <a:lnTo>
                          <a:pt x="0" y="272"/>
                        </a:lnTo>
                        <a:lnTo>
                          <a:pt x="22" y="240"/>
                        </a:lnTo>
                        <a:lnTo>
                          <a:pt x="15" y="200"/>
                        </a:lnTo>
                        <a:lnTo>
                          <a:pt x="7" y="192"/>
                        </a:lnTo>
                        <a:lnTo>
                          <a:pt x="15" y="160"/>
                        </a:lnTo>
                        <a:lnTo>
                          <a:pt x="37" y="152"/>
                        </a:lnTo>
                        <a:lnTo>
                          <a:pt x="37" y="128"/>
                        </a:lnTo>
                        <a:lnTo>
                          <a:pt x="66" y="120"/>
                        </a:lnTo>
                        <a:lnTo>
                          <a:pt x="66" y="88"/>
                        </a:lnTo>
                        <a:lnTo>
                          <a:pt x="44" y="64"/>
                        </a:lnTo>
                        <a:lnTo>
                          <a:pt x="44" y="24"/>
                        </a:lnTo>
                        <a:lnTo>
                          <a:pt x="74" y="0"/>
                        </a:lnTo>
                        <a:lnTo>
                          <a:pt x="81" y="8"/>
                        </a:lnTo>
                        <a:lnTo>
                          <a:pt x="81" y="40"/>
                        </a:lnTo>
                        <a:lnTo>
                          <a:pt x="125" y="56"/>
                        </a:lnTo>
                        <a:lnTo>
                          <a:pt x="140" y="40"/>
                        </a:lnTo>
                        <a:lnTo>
                          <a:pt x="162" y="56"/>
                        </a:lnTo>
                        <a:lnTo>
                          <a:pt x="199" y="24"/>
                        </a:lnTo>
                        <a:lnTo>
                          <a:pt x="199" y="32"/>
                        </a:lnTo>
                        <a:lnTo>
                          <a:pt x="207" y="88"/>
                        </a:lnTo>
                        <a:lnTo>
                          <a:pt x="214" y="13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4" name="Freeform 833"/>
                  <p:cNvSpPr>
                    <a:spLocks/>
                  </p:cNvSpPr>
                  <p:nvPr/>
                </p:nvSpPr>
                <p:spPr bwMode="auto">
                  <a:xfrm>
                    <a:off x="1588" y="2325"/>
                    <a:ext cx="651" cy="425"/>
                  </a:xfrm>
                  <a:custGeom>
                    <a:avLst/>
                    <a:gdLst/>
                    <a:ahLst/>
                    <a:cxnLst>
                      <a:cxn ang="0">
                        <a:pos x="643" y="64"/>
                      </a:cxn>
                      <a:cxn ang="0">
                        <a:pos x="643" y="96"/>
                      </a:cxn>
                      <a:cxn ang="0">
                        <a:pos x="650" y="120"/>
                      </a:cxn>
                      <a:cxn ang="0">
                        <a:pos x="598" y="160"/>
                      </a:cxn>
                      <a:cxn ang="0">
                        <a:pos x="561" y="168"/>
                      </a:cxn>
                      <a:cxn ang="0">
                        <a:pos x="517" y="200"/>
                      </a:cxn>
                      <a:cxn ang="0">
                        <a:pos x="502" y="208"/>
                      </a:cxn>
                      <a:cxn ang="0">
                        <a:pos x="488" y="208"/>
                      </a:cxn>
                      <a:cxn ang="0">
                        <a:pos x="473" y="232"/>
                      </a:cxn>
                      <a:cxn ang="0">
                        <a:pos x="458" y="232"/>
                      </a:cxn>
                      <a:cxn ang="0">
                        <a:pos x="436" y="224"/>
                      </a:cxn>
                      <a:cxn ang="0">
                        <a:pos x="414" y="248"/>
                      </a:cxn>
                      <a:cxn ang="0">
                        <a:pos x="414" y="280"/>
                      </a:cxn>
                      <a:cxn ang="0">
                        <a:pos x="384" y="304"/>
                      </a:cxn>
                      <a:cxn ang="0">
                        <a:pos x="362" y="392"/>
                      </a:cxn>
                      <a:cxn ang="0">
                        <a:pos x="355" y="400"/>
                      </a:cxn>
                      <a:cxn ang="0">
                        <a:pos x="325" y="424"/>
                      </a:cxn>
                      <a:cxn ang="0">
                        <a:pos x="266" y="392"/>
                      </a:cxn>
                      <a:cxn ang="0">
                        <a:pos x="207" y="392"/>
                      </a:cxn>
                      <a:cxn ang="0">
                        <a:pos x="163" y="376"/>
                      </a:cxn>
                      <a:cxn ang="0">
                        <a:pos x="155" y="352"/>
                      </a:cxn>
                      <a:cxn ang="0">
                        <a:pos x="111" y="352"/>
                      </a:cxn>
                      <a:cxn ang="0">
                        <a:pos x="118" y="392"/>
                      </a:cxn>
                      <a:cxn ang="0">
                        <a:pos x="89" y="392"/>
                      </a:cxn>
                      <a:cxn ang="0">
                        <a:pos x="74" y="384"/>
                      </a:cxn>
                      <a:cxn ang="0">
                        <a:pos x="37" y="384"/>
                      </a:cxn>
                      <a:cxn ang="0">
                        <a:pos x="22" y="400"/>
                      </a:cxn>
                      <a:cxn ang="0">
                        <a:pos x="7" y="400"/>
                      </a:cxn>
                      <a:cxn ang="0">
                        <a:pos x="0" y="344"/>
                      </a:cxn>
                      <a:cxn ang="0">
                        <a:pos x="30" y="296"/>
                      </a:cxn>
                      <a:cxn ang="0">
                        <a:pos x="44" y="280"/>
                      </a:cxn>
                      <a:cxn ang="0">
                        <a:pos x="81" y="280"/>
                      </a:cxn>
                      <a:cxn ang="0">
                        <a:pos x="74" y="248"/>
                      </a:cxn>
                      <a:cxn ang="0">
                        <a:pos x="133" y="208"/>
                      </a:cxn>
                      <a:cxn ang="0">
                        <a:pos x="103" y="192"/>
                      </a:cxn>
                      <a:cxn ang="0">
                        <a:pos x="81" y="208"/>
                      </a:cxn>
                      <a:cxn ang="0">
                        <a:pos x="59" y="184"/>
                      </a:cxn>
                      <a:cxn ang="0">
                        <a:pos x="81" y="160"/>
                      </a:cxn>
                      <a:cxn ang="0">
                        <a:pos x="103" y="104"/>
                      </a:cxn>
                      <a:cxn ang="0">
                        <a:pos x="81" y="72"/>
                      </a:cxn>
                      <a:cxn ang="0">
                        <a:pos x="89" y="56"/>
                      </a:cxn>
                      <a:cxn ang="0">
                        <a:pos x="133" y="80"/>
                      </a:cxn>
                      <a:cxn ang="0">
                        <a:pos x="155" y="112"/>
                      </a:cxn>
                      <a:cxn ang="0">
                        <a:pos x="185" y="104"/>
                      </a:cxn>
                      <a:cxn ang="0">
                        <a:pos x="199" y="120"/>
                      </a:cxn>
                      <a:cxn ang="0">
                        <a:pos x="214" y="104"/>
                      </a:cxn>
                      <a:cxn ang="0">
                        <a:pos x="214" y="64"/>
                      </a:cxn>
                      <a:cxn ang="0">
                        <a:pos x="199" y="48"/>
                      </a:cxn>
                      <a:cxn ang="0">
                        <a:pos x="229" y="16"/>
                      </a:cxn>
                      <a:cxn ang="0">
                        <a:pos x="303" y="8"/>
                      </a:cxn>
                      <a:cxn ang="0">
                        <a:pos x="310" y="0"/>
                      </a:cxn>
                      <a:cxn ang="0">
                        <a:pos x="332" y="8"/>
                      </a:cxn>
                      <a:cxn ang="0">
                        <a:pos x="421" y="64"/>
                      </a:cxn>
                      <a:cxn ang="0">
                        <a:pos x="510" y="104"/>
                      </a:cxn>
                      <a:cxn ang="0">
                        <a:pos x="554" y="104"/>
                      </a:cxn>
                      <a:cxn ang="0">
                        <a:pos x="569" y="88"/>
                      </a:cxn>
                      <a:cxn ang="0">
                        <a:pos x="598" y="88"/>
                      </a:cxn>
                      <a:cxn ang="0">
                        <a:pos x="613" y="72"/>
                      </a:cxn>
                      <a:cxn ang="0">
                        <a:pos x="643" y="64"/>
                      </a:cxn>
                    </a:cxnLst>
                    <a:rect l="0" t="0" r="r" b="b"/>
                    <a:pathLst>
                      <a:path w="651" h="425">
                        <a:moveTo>
                          <a:pt x="643" y="64"/>
                        </a:moveTo>
                        <a:lnTo>
                          <a:pt x="643" y="96"/>
                        </a:lnTo>
                        <a:lnTo>
                          <a:pt x="650" y="120"/>
                        </a:lnTo>
                        <a:lnTo>
                          <a:pt x="598" y="160"/>
                        </a:lnTo>
                        <a:lnTo>
                          <a:pt x="561" y="168"/>
                        </a:lnTo>
                        <a:lnTo>
                          <a:pt x="517" y="200"/>
                        </a:lnTo>
                        <a:lnTo>
                          <a:pt x="502" y="208"/>
                        </a:lnTo>
                        <a:lnTo>
                          <a:pt x="488" y="208"/>
                        </a:lnTo>
                        <a:lnTo>
                          <a:pt x="473" y="232"/>
                        </a:lnTo>
                        <a:lnTo>
                          <a:pt x="458" y="232"/>
                        </a:lnTo>
                        <a:lnTo>
                          <a:pt x="436" y="224"/>
                        </a:lnTo>
                        <a:lnTo>
                          <a:pt x="414" y="248"/>
                        </a:lnTo>
                        <a:lnTo>
                          <a:pt x="414" y="280"/>
                        </a:lnTo>
                        <a:lnTo>
                          <a:pt x="384" y="304"/>
                        </a:lnTo>
                        <a:lnTo>
                          <a:pt x="362" y="392"/>
                        </a:lnTo>
                        <a:lnTo>
                          <a:pt x="355" y="400"/>
                        </a:lnTo>
                        <a:lnTo>
                          <a:pt x="325" y="424"/>
                        </a:lnTo>
                        <a:lnTo>
                          <a:pt x="266" y="392"/>
                        </a:lnTo>
                        <a:lnTo>
                          <a:pt x="207" y="392"/>
                        </a:lnTo>
                        <a:lnTo>
                          <a:pt x="163" y="376"/>
                        </a:lnTo>
                        <a:lnTo>
                          <a:pt x="155" y="352"/>
                        </a:lnTo>
                        <a:lnTo>
                          <a:pt x="111" y="352"/>
                        </a:lnTo>
                        <a:lnTo>
                          <a:pt x="118" y="392"/>
                        </a:lnTo>
                        <a:lnTo>
                          <a:pt x="89" y="392"/>
                        </a:lnTo>
                        <a:lnTo>
                          <a:pt x="74" y="384"/>
                        </a:lnTo>
                        <a:lnTo>
                          <a:pt x="37" y="384"/>
                        </a:lnTo>
                        <a:lnTo>
                          <a:pt x="22" y="400"/>
                        </a:lnTo>
                        <a:lnTo>
                          <a:pt x="7" y="400"/>
                        </a:lnTo>
                        <a:lnTo>
                          <a:pt x="0" y="344"/>
                        </a:lnTo>
                        <a:lnTo>
                          <a:pt x="30" y="296"/>
                        </a:lnTo>
                        <a:lnTo>
                          <a:pt x="44" y="280"/>
                        </a:lnTo>
                        <a:lnTo>
                          <a:pt x="81" y="280"/>
                        </a:lnTo>
                        <a:lnTo>
                          <a:pt x="74" y="248"/>
                        </a:lnTo>
                        <a:lnTo>
                          <a:pt x="133" y="208"/>
                        </a:lnTo>
                        <a:lnTo>
                          <a:pt x="103" y="192"/>
                        </a:lnTo>
                        <a:lnTo>
                          <a:pt x="81" y="208"/>
                        </a:lnTo>
                        <a:lnTo>
                          <a:pt x="59" y="184"/>
                        </a:lnTo>
                        <a:lnTo>
                          <a:pt x="81" y="160"/>
                        </a:lnTo>
                        <a:lnTo>
                          <a:pt x="103" y="104"/>
                        </a:lnTo>
                        <a:lnTo>
                          <a:pt x="81" y="72"/>
                        </a:lnTo>
                        <a:lnTo>
                          <a:pt x="89" y="56"/>
                        </a:lnTo>
                        <a:lnTo>
                          <a:pt x="133" y="80"/>
                        </a:lnTo>
                        <a:lnTo>
                          <a:pt x="155" y="112"/>
                        </a:lnTo>
                        <a:lnTo>
                          <a:pt x="185" y="104"/>
                        </a:lnTo>
                        <a:lnTo>
                          <a:pt x="199" y="120"/>
                        </a:lnTo>
                        <a:lnTo>
                          <a:pt x="214" y="104"/>
                        </a:lnTo>
                        <a:lnTo>
                          <a:pt x="214" y="64"/>
                        </a:lnTo>
                        <a:lnTo>
                          <a:pt x="199" y="48"/>
                        </a:lnTo>
                        <a:lnTo>
                          <a:pt x="229" y="16"/>
                        </a:lnTo>
                        <a:lnTo>
                          <a:pt x="303" y="8"/>
                        </a:lnTo>
                        <a:lnTo>
                          <a:pt x="310" y="0"/>
                        </a:lnTo>
                        <a:lnTo>
                          <a:pt x="332" y="8"/>
                        </a:lnTo>
                        <a:lnTo>
                          <a:pt x="421" y="64"/>
                        </a:lnTo>
                        <a:lnTo>
                          <a:pt x="510" y="104"/>
                        </a:lnTo>
                        <a:lnTo>
                          <a:pt x="554" y="104"/>
                        </a:lnTo>
                        <a:lnTo>
                          <a:pt x="569" y="88"/>
                        </a:lnTo>
                        <a:lnTo>
                          <a:pt x="598" y="88"/>
                        </a:lnTo>
                        <a:lnTo>
                          <a:pt x="613" y="72"/>
                        </a:lnTo>
                        <a:lnTo>
                          <a:pt x="643" y="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5" name="Freeform 834"/>
                  <p:cNvSpPr>
                    <a:spLocks/>
                  </p:cNvSpPr>
                  <p:nvPr/>
                </p:nvSpPr>
                <p:spPr bwMode="auto">
                  <a:xfrm>
                    <a:off x="1389" y="2093"/>
                    <a:ext cx="857" cy="529"/>
                  </a:xfrm>
                  <a:custGeom>
                    <a:avLst/>
                    <a:gdLst/>
                    <a:ahLst/>
                    <a:cxnLst>
                      <a:cxn ang="0">
                        <a:pos x="502" y="240"/>
                      </a:cxn>
                      <a:cxn ang="0">
                        <a:pos x="531" y="240"/>
                      </a:cxn>
                      <a:cxn ang="0">
                        <a:pos x="708" y="336"/>
                      </a:cxn>
                      <a:cxn ang="0">
                        <a:pos x="768" y="320"/>
                      </a:cxn>
                      <a:cxn ang="0">
                        <a:pos x="812" y="304"/>
                      </a:cxn>
                      <a:cxn ang="0">
                        <a:pos x="849" y="296"/>
                      </a:cxn>
                      <a:cxn ang="0">
                        <a:pos x="841" y="264"/>
                      </a:cxn>
                      <a:cxn ang="0">
                        <a:pos x="856" y="216"/>
                      </a:cxn>
                      <a:cxn ang="0">
                        <a:pos x="775" y="168"/>
                      </a:cxn>
                      <a:cxn ang="0">
                        <a:pos x="745" y="96"/>
                      </a:cxn>
                      <a:cxn ang="0">
                        <a:pos x="760" y="176"/>
                      </a:cxn>
                      <a:cxn ang="0">
                        <a:pos x="738" y="232"/>
                      </a:cxn>
                      <a:cxn ang="0">
                        <a:pos x="701" y="240"/>
                      </a:cxn>
                      <a:cxn ang="0">
                        <a:pos x="716" y="192"/>
                      </a:cxn>
                      <a:cxn ang="0">
                        <a:pos x="635" y="184"/>
                      </a:cxn>
                      <a:cxn ang="0">
                        <a:pos x="583" y="176"/>
                      </a:cxn>
                      <a:cxn ang="0">
                        <a:pos x="627" y="144"/>
                      </a:cxn>
                      <a:cxn ang="0">
                        <a:pos x="568" y="160"/>
                      </a:cxn>
                      <a:cxn ang="0">
                        <a:pos x="487" y="136"/>
                      </a:cxn>
                      <a:cxn ang="0">
                        <a:pos x="450" y="136"/>
                      </a:cxn>
                      <a:cxn ang="0">
                        <a:pos x="391" y="152"/>
                      </a:cxn>
                      <a:cxn ang="0">
                        <a:pos x="443" y="112"/>
                      </a:cxn>
                      <a:cxn ang="0">
                        <a:pos x="399" y="0"/>
                      </a:cxn>
                      <a:cxn ang="0">
                        <a:pos x="362" y="88"/>
                      </a:cxn>
                      <a:cxn ang="0">
                        <a:pos x="339" y="144"/>
                      </a:cxn>
                      <a:cxn ang="0">
                        <a:pos x="303" y="104"/>
                      </a:cxn>
                      <a:cxn ang="0">
                        <a:pos x="207" y="128"/>
                      </a:cxn>
                      <a:cxn ang="0">
                        <a:pos x="162" y="128"/>
                      </a:cxn>
                      <a:cxn ang="0">
                        <a:pos x="118" y="104"/>
                      </a:cxn>
                      <a:cxn ang="0">
                        <a:pos x="81" y="144"/>
                      </a:cxn>
                      <a:cxn ang="0">
                        <a:pos x="44" y="184"/>
                      </a:cxn>
                      <a:cxn ang="0">
                        <a:pos x="44" y="256"/>
                      </a:cxn>
                      <a:cxn ang="0">
                        <a:pos x="0" y="288"/>
                      </a:cxn>
                      <a:cxn ang="0">
                        <a:pos x="59" y="392"/>
                      </a:cxn>
                      <a:cxn ang="0">
                        <a:pos x="96" y="416"/>
                      </a:cxn>
                      <a:cxn ang="0">
                        <a:pos x="177" y="456"/>
                      </a:cxn>
                      <a:cxn ang="0">
                        <a:pos x="229" y="496"/>
                      </a:cxn>
                      <a:cxn ang="0">
                        <a:pos x="244" y="512"/>
                      </a:cxn>
                      <a:cxn ang="0">
                        <a:pos x="273" y="480"/>
                      </a:cxn>
                      <a:cxn ang="0">
                        <a:pos x="303" y="424"/>
                      </a:cxn>
                      <a:cxn ang="0">
                        <a:pos x="258" y="416"/>
                      </a:cxn>
                      <a:cxn ang="0">
                        <a:pos x="303" y="336"/>
                      </a:cxn>
                      <a:cxn ang="0">
                        <a:pos x="288" y="288"/>
                      </a:cxn>
                      <a:cxn ang="0">
                        <a:pos x="354" y="344"/>
                      </a:cxn>
                      <a:cxn ang="0">
                        <a:pos x="399" y="352"/>
                      </a:cxn>
                      <a:cxn ang="0">
                        <a:pos x="413" y="296"/>
                      </a:cxn>
                      <a:cxn ang="0">
                        <a:pos x="428" y="248"/>
                      </a:cxn>
                    </a:cxnLst>
                    <a:rect l="0" t="0" r="r" b="b"/>
                    <a:pathLst>
                      <a:path w="857" h="529">
                        <a:moveTo>
                          <a:pt x="428" y="248"/>
                        </a:moveTo>
                        <a:lnTo>
                          <a:pt x="502" y="240"/>
                        </a:lnTo>
                        <a:lnTo>
                          <a:pt x="509" y="232"/>
                        </a:lnTo>
                        <a:lnTo>
                          <a:pt x="531" y="240"/>
                        </a:lnTo>
                        <a:lnTo>
                          <a:pt x="620" y="296"/>
                        </a:lnTo>
                        <a:lnTo>
                          <a:pt x="708" y="336"/>
                        </a:lnTo>
                        <a:lnTo>
                          <a:pt x="753" y="336"/>
                        </a:lnTo>
                        <a:lnTo>
                          <a:pt x="768" y="320"/>
                        </a:lnTo>
                        <a:lnTo>
                          <a:pt x="797" y="320"/>
                        </a:lnTo>
                        <a:lnTo>
                          <a:pt x="812" y="304"/>
                        </a:lnTo>
                        <a:lnTo>
                          <a:pt x="841" y="296"/>
                        </a:lnTo>
                        <a:lnTo>
                          <a:pt x="849" y="296"/>
                        </a:lnTo>
                        <a:lnTo>
                          <a:pt x="856" y="280"/>
                        </a:lnTo>
                        <a:lnTo>
                          <a:pt x="841" y="264"/>
                        </a:lnTo>
                        <a:lnTo>
                          <a:pt x="856" y="248"/>
                        </a:lnTo>
                        <a:lnTo>
                          <a:pt x="856" y="216"/>
                        </a:lnTo>
                        <a:lnTo>
                          <a:pt x="804" y="168"/>
                        </a:lnTo>
                        <a:lnTo>
                          <a:pt x="775" y="168"/>
                        </a:lnTo>
                        <a:lnTo>
                          <a:pt x="775" y="120"/>
                        </a:lnTo>
                        <a:lnTo>
                          <a:pt x="745" y="96"/>
                        </a:lnTo>
                        <a:lnTo>
                          <a:pt x="745" y="128"/>
                        </a:lnTo>
                        <a:lnTo>
                          <a:pt x="760" y="176"/>
                        </a:lnTo>
                        <a:lnTo>
                          <a:pt x="760" y="216"/>
                        </a:lnTo>
                        <a:lnTo>
                          <a:pt x="738" y="232"/>
                        </a:lnTo>
                        <a:lnTo>
                          <a:pt x="723" y="256"/>
                        </a:lnTo>
                        <a:lnTo>
                          <a:pt x="701" y="240"/>
                        </a:lnTo>
                        <a:lnTo>
                          <a:pt x="723" y="224"/>
                        </a:lnTo>
                        <a:lnTo>
                          <a:pt x="716" y="192"/>
                        </a:lnTo>
                        <a:lnTo>
                          <a:pt x="672" y="200"/>
                        </a:lnTo>
                        <a:lnTo>
                          <a:pt x="635" y="184"/>
                        </a:lnTo>
                        <a:lnTo>
                          <a:pt x="605" y="200"/>
                        </a:lnTo>
                        <a:lnTo>
                          <a:pt x="583" y="176"/>
                        </a:lnTo>
                        <a:lnTo>
                          <a:pt x="627" y="168"/>
                        </a:lnTo>
                        <a:lnTo>
                          <a:pt x="627" y="144"/>
                        </a:lnTo>
                        <a:lnTo>
                          <a:pt x="583" y="136"/>
                        </a:lnTo>
                        <a:lnTo>
                          <a:pt x="568" y="160"/>
                        </a:lnTo>
                        <a:lnTo>
                          <a:pt x="553" y="144"/>
                        </a:lnTo>
                        <a:lnTo>
                          <a:pt x="487" y="136"/>
                        </a:lnTo>
                        <a:lnTo>
                          <a:pt x="472" y="152"/>
                        </a:lnTo>
                        <a:lnTo>
                          <a:pt x="450" y="136"/>
                        </a:lnTo>
                        <a:lnTo>
                          <a:pt x="428" y="168"/>
                        </a:lnTo>
                        <a:lnTo>
                          <a:pt x="391" y="152"/>
                        </a:lnTo>
                        <a:lnTo>
                          <a:pt x="406" y="104"/>
                        </a:lnTo>
                        <a:lnTo>
                          <a:pt x="443" y="112"/>
                        </a:lnTo>
                        <a:lnTo>
                          <a:pt x="450" y="56"/>
                        </a:lnTo>
                        <a:lnTo>
                          <a:pt x="399" y="0"/>
                        </a:lnTo>
                        <a:lnTo>
                          <a:pt x="406" y="56"/>
                        </a:lnTo>
                        <a:lnTo>
                          <a:pt x="362" y="88"/>
                        </a:lnTo>
                        <a:lnTo>
                          <a:pt x="354" y="136"/>
                        </a:lnTo>
                        <a:lnTo>
                          <a:pt x="339" y="144"/>
                        </a:lnTo>
                        <a:lnTo>
                          <a:pt x="332" y="152"/>
                        </a:lnTo>
                        <a:lnTo>
                          <a:pt x="303" y="104"/>
                        </a:lnTo>
                        <a:lnTo>
                          <a:pt x="244" y="104"/>
                        </a:lnTo>
                        <a:lnTo>
                          <a:pt x="207" y="128"/>
                        </a:lnTo>
                        <a:lnTo>
                          <a:pt x="192" y="168"/>
                        </a:lnTo>
                        <a:lnTo>
                          <a:pt x="162" y="128"/>
                        </a:lnTo>
                        <a:lnTo>
                          <a:pt x="140" y="80"/>
                        </a:lnTo>
                        <a:lnTo>
                          <a:pt x="118" y="104"/>
                        </a:lnTo>
                        <a:lnTo>
                          <a:pt x="125" y="152"/>
                        </a:lnTo>
                        <a:lnTo>
                          <a:pt x="81" y="144"/>
                        </a:lnTo>
                        <a:lnTo>
                          <a:pt x="66" y="144"/>
                        </a:lnTo>
                        <a:lnTo>
                          <a:pt x="44" y="184"/>
                        </a:lnTo>
                        <a:lnTo>
                          <a:pt x="59" y="208"/>
                        </a:lnTo>
                        <a:lnTo>
                          <a:pt x="44" y="256"/>
                        </a:lnTo>
                        <a:lnTo>
                          <a:pt x="15" y="280"/>
                        </a:lnTo>
                        <a:lnTo>
                          <a:pt x="0" y="288"/>
                        </a:lnTo>
                        <a:lnTo>
                          <a:pt x="7" y="336"/>
                        </a:lnTo>
                        <a:lnTo>
                          <a:pt x="59" y="392"/>
                        </a:lnTo>
                        <a:lnTo>
                          <a:pt x="89" y="392"/>
                        </a:lnTo>
                        <a:lnTo>
                          <a:pt x="96" y="416"/>
                        </a:lnTo>
                        <a:lnTo>
                          <a:pt x="125" y="424"/>
                        </a:lnTo>
                        <a:lnTo>
                          <a:pt x="177" y="456"/>
                        </a:lnTo>
                        <a:lnTo>
                          <a:pt x="192" y="488"/>
                        </a:lnTo>
                        <a:lnTo>
                          <a:pt x="229" y="496"/>
                        </a:lnTo>
                        <a:lnTo>
                          <a:pt x="229" y="528"/>
                        </a:lnTo>
                        <a:lnTo>
                          <a:pt x="244" y="512"/>
                        </a:lnTo>
                        <a:lnTo>
                          <a:pt x="280" y="512"/>
                        </a:lnTo>
                        <a:lnTo>
                          <a:pt x="273" y="480"/>
                        </a:lnTo>
                        <a:lnTo>
                          <a:pt x="332" y="440"/>
                        </a:lnTo>
                        <a:lnTo>
                          <a:pt x="303" y="424"/>
                        </a:lnTo>
                        <a:lnTo>
                          <a:pt x="280" y="440"/>
                        </a:lnTo>
                        <a:lnTo>
                          <a:pt x="258" y="416"/>
                        </a:lnTo>
                        <a:lnTo>
                          <a:pt x="280" y="392"/>
                        </a:lnTo>
                        <a:lnTo>
                          <a:pt x="303" y="336"/>
                        </a:lnTo>
                        <a:lnTo>
                          <a:pt x="280" y="304"/>
                        </a:lnTo>
                        <a:lnTo>
                          <a:pt x="288" y="288"/>
                        </a:lnTo>
                        <a:lnTo>
                          <a:pt x="332" y="312"/>
                        </a:lnTo>
                        <a:lnTo>
                          <a:pt x="354" y="344"/>
                        </a:lnTo>
                        <a:lnTo>
                          <a:pt x="384" y="336"/>
                        </a:lnTo>
                        <a:lnTo>
                          <a:pt x="399" y="352"/>
                        </a:lnTo>
                        <a:lnTo>
                          <a:pt x="413" y="336"/>
                        </a:lnTo>
                        <a:lnTo>
                          <a:pt x="413" y="296"/>
                        </a:lnTo>
                        <a:lnTo>
                          <a:pt x="399" y="280"/>
                        </a:lnTo>
                        <a:lnTo>
                          <a:pt x="428" y="24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6" name="Freeform 835"/>
                  <p:cNvSpPr>
                    <a:spLocks/>
                  </p:cNvSpPr>
                  <p:nvPr/>
                </p:nvSpPr>
                <p:spPr bwMode="auto">
                  <a:xfrm>
                    <a:off x="1729" y="2237"/>
                    <a:ext cx="89" cy="105"/>
                  </a:xfrm>
                  <a:custGeom>
                    <a:avLst/>
                    <a:gdLst/>
                    <a:ahLst/>
                    <a:cxnLst>
                      <a:cxn ang="0">
                        <a:pos x="88" y="104"/>
                      </a:cxn>
                      <a:cxn ang="0">
                        <a:pos x="81" y="88"/>
                      </a:cxn>
                      <a:cxn ang="0">
                        <a:pos x="37" y="8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9" h="105">
                        <a:moveTo>
                          <a:pt x="88" y="104"/>
                        </a:moveTo>
                        <a:lnTo>
                          <a:pt x="81" y="88"/>
                        </a:lnTo>
                        <a:lnTo>
                          <a:pt x="37" y="8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7" name="Freeform 836"/>
                  <p:cNvSpPr>
                    <a:spLocks/>
                  </p:cNvSpPr>
                  <p:nvPr/>
                </p:nvSpPr>
                <p:spPr bwMode="auto">
                  <a:xfrm>
                    <a:off x="1839" y="3093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215" y="120"/>
                      </a:cxn>
                      <a:cxn ang="0">
                        <a:pos x="192" y="112"/>
                      </a:cxn>
                      <a:cxn ang="0">
                        <a:pos x="185" y="88"/>
                      </a:cxn>
                      <a:cxn ang="0">
                        <a:pos x="155" y="88"/>
                      </a:cxn>
                      <a:cxn ang="0">
                        <a:pos x="141" y="56"/>
                      </a:cxn>
                      <a:cxn ang="0">
                        <a:pos x="141" y="24"/>
                      </a:cxn>
                      <a:cxn ang="0">
                        <a:pos x="126" y="16"/>
                      </a:cxn>
                      <a:cxn ang="0">
                        <a:pos x="96" y="24"/>
                      </a:cxn>
                      <a:cxn ang="0">
                        <a:pos x="67" y="0"/>
                      </a:cxn>
                      <a:cxn ang="0">
                        <a:pos x="52" y="0"/>
                      </a:cxn>
                      <a:cxn ang="0">
                        <a:pos x="30" y="16"/>
                      </a:cxn>
                      <a:cxn ang="0">
                        <a:pos x="22" y="56"/>
                      </a:cxn>
                      <a:cxn ang="0">
                        <a:pos x="0" y="80"/>
                      </a:cxn>
                      <a:cxn ang="0">
                        <a:pos x="7" y="112"/>
                      </a:cxn>
                      <a:cxn ang="0">
                        <a:pos x="22" y="120"/>
                      </a:cxn>
                      <a:cxn ang="0">
                        <a:pos x="22" y="152"/>
                      </a:cxn>
                      <a:cxn ang="0">
                        <a:pos x="59" y="152"/>
                      </a:cxn>
                      <a:cxn ang="0">
                        <a:pos x="81" y="176"/>
                      </a:cxn>
                      <a:cxn ang="0">
                        <a:pos x="104" y="152"/>
                      </a:cxn>
                      <a:cxn ang="0">
                        <a:pos x="185" y="160"/>
                      </a:cxn>
                      <a:cxn ang="0">
                        <a:pos x="222" y="144"/>
                      </a:cxn>
                      <a:cxn ang="0">
                        <a:pos x="215" y="120"/>
                      </a:cxn>
                    </a:cxnLst>
                    <a:rect l="0" t="0" r="r" b="b"/>
                    <a:pathLst>
                      <a:path w="223" h="177">
                        <a:moveTo>
                          <a:pt x="215" y="120"/>
                        </a:moveTo>
                        <a:lnTo>
                          <a:pt x="192" y="112"/>
                        </a:lnTo>
                        <a:lnTo>
                          <a:pt x="185" y="88"/>
                        </a:lnTo>
                        <a:lnTo>
                          <a:pt x="155" y="88"/>
                        </a:lnTo>
                        <a:lnTo>
                          <a:pt x="141" y="56"/>
                        </a:lnTo>
                        <a:lnTo>
                          <a:pt x="141" y="24"/>
                        </a:lnTo>
                        <a:lnTo>
                          <a:pt x="126" y="16"/>
                        </a:lnTo>
                        <a:lnTo>
                          <a:pt x="96" y="24"/>
                        </a:lnTo>
                        <a:lnTo>
                          <a:pt x="67" y="0"/>
                        </a:lnTo>
                        <a:lnTo>
                          <a:pt x="52" y="0"/>
                        </a:lnTo>
                        <a:lnTo>
                          <a:pt x="30" y="16"/>
                        </a:lnTo>
                        <a:lnTo>
                          <a:pt x="22" y="56"/>
                        </a:lnTo>
                        <a:lnTo>
                          <a:pt x="0" y="80"/>
                        </a:lnTo>
                        <a:lnTo>
                          <a:pt x="7" y="112"/>
                        </a:lnTo>
                        <a:lnTo>
                          <a:pt x="22" y="120"/>
                        </a:lnTo>
                        <a:lnTo>
                          <a:pt x="22" y="152"/>
                        </a:lnTo>
                        <a:lnTo>
                          <a:pt x="59" y="152"/>
                        </a:lnTo>
                        <a:lnTo>
                          <a:pt x="81" y="176"/>
                        </a:lnTo>
                        <a:lnTo>
                          <a:pt x="104" y="152"/>
                        </a:lnTo>
                        <a:lnTo>
                          <a:pt x="185" y="160"/>
                        </a:lnTo>
                        <a:lnTo>
                          <a:pt x="222" y="144"/>
                        </a:lnTo>
                        <a:lnTo>
                          <a:pt x="215" y="12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8" name="Freeform 837"/>
                  <p:cNvSpPr>
                    <a:spLocks/>
                  </p:cNvSpPr>
                  <p:nvPr/>
                </p:nvSpPr>
                <p:spPr bwMode="auto">
                  <a:xfrm>
                    <a:off x="1677" y="3053"/>
                    <a:ext cx="193" cy="265"/>
                  </a:xfrm>
                  <a:custGeom>
                    <a:avLst/>
                    <a:gdLst/>
                    <a:ahLst/>
                    <a:cxnLst>
                      <a:cxn ang="0">
                        <a:pos x="0" y="232"/>
                      </a:cxn>
                      <a:cxn ang="0">
                        <a:pos x="0" y="200"/>
                      </a:cxn>
                      <a:cxn ang="0">
                        <a:pos x="37" y="136"/>
                      </a:cxn>
                      <a:cxn ang="0">
                        <a:pos x="66" y="136"/>
                      </a:cxn>
                      <a:cxn ang="0">
                        <a:pos x="89" y="104"/>
                      </a:cxn>
                      <a:cxn ang="0">
                        <a:pos x="22" y="96"/>
                      </a:cxn>
                      <a:cxn ang="0">
                        <a:pos x="15" y="72"/>
                      </a:cxn>
                      <a:cxn ang="0">
                        <a:pos x="7" y="48"/>
                      </a:cxn>
                      <a:cxn ang="0">
                        <a:pos x="22" y="32"/>
                      </a:cxn>
                      <a:cxn ang="0">
                        <a:pos x="52" y="48"/>
                      </a:cxn>
                      <a:cxn ang="0">
                        <a:pos x="37" y="64"/>
                      </a:cxn>
                      <a:cxn ang="0">
                        <a:pos x="66" y="64"/>
                      </a:cxn>
                      <a:cxn ang="0">
                        <a:pos x="103" y="56"/>
                      </a:cxn>
                      <a:cxn ang="0">
                        <a:pos x="103" y="16"/>
                      </a:cxn>
                      <a:cxn ang="0">
                        <a:pos x="111" y="0"/>
                      </a:cxn>
                      <a:cxn ang="0">
                        <a:pos x="140" y="32"/>
                      </a:cxn>
                      <a:cxn ang="0">
                        <a:pos x="170" y="32"/>
                      </a:cxn>
                      <a:cxn ang="0">
                        <a:pos x="192" y="56"/>
                      </a:cxn>
                      <a:cxn ang="0">
                        <a:pos x="185" y="96"/>
                      </a:cxn>
                      <a:cxn ang="0">
                        <a:pos x="163" y="120"/>
                      </a:cxn>
                      <a:cxn ang="0">
                        <a:pos x="170" y="152"/>
                      </a:cxn>
                      <a:cxn ang="0">
                        <a:pos x="185" y="160"/>
                      </a:cxn>
                      <a:cxn ang="0">
                        <a:pos x="185" y="192"/>
                      </a:cxn>
                      <a:cxn ang="0">
                        <a:pos x="140" y="192"/>
                      </a:cxn>
                      <a:cxn ang="0">
                        <a:pos x="111" y="168"/>
                      </a:cxn>
                      <a:cxn ang="0">
                        <a:pos x="96" y="208"/>
                      </a:cxn>
                      <a:cxn ang="0">
                        <a:pos x="111" y="256"/>
                      </a:cxn>
                      <a:cxn ang="0">
                        <a:pos x="59" y="240"/>
                      </a:cxn>
                      <a:cxn ang="0">
                        <a:pos x="59" y="264"/>
                      </a:cxn>
                      <a:cxn ang="0">
                        <a:pos x="22" y="264"/>
                      </a:cxn>
                      <a:cxn ang="0">
                        <a:pos x="37" y="248"/>
                      </a:cxn>
                      <a:cxn ang="0">
                        <a:pos x="22" y="232"/>
                      </a:cxn>
                      <a:cxn ang="0">
                        <a:pos x="0" y="232"/>
                      </a:cxn>
                    </a:cxnLst>
                    <a:rect l="0" t="0" r="r" b="b"/>
                    <a:pathLst>
                      <a:path w="193" h="265">
                        <a:moveTo>
                          <a:pt x="0" y="232"/>
                        </a:moveTo>
                        <a:lnTo>
                          <a:pt x="0" y="200"/>
                        </a:lnTo>
                        <a:lnTo>
                          <a:pt x="37" y="136"/>
                        </a:lnTo>
                        <a:lnTo>
                          <a:pt x="66" y="136"/>
                        </a:lnTo>
                        <a:lnTo>
                          <a:pt x="89" y="104"/>
                        </a:lnTo>
                        <a:lnTo>
                          <a:pt x="22" y="96"/>
                        </a:lnTo>
                        <a:lnTo>
                          <a:pt x="15" y="72"/>
                        </a:lnTo>
                        <a:lnTo>
                          <a:pt x="7" y="48"/>
                        </a:lnTo>
                        <a:lnTo>
                          <a:pt x="22" y="32"/>
                        </a:lnTo>
                        <a:lnTo>
                          <a:pt x="52" y="48"/>
                        </a:lnTo>
                        <a:lnTo>
                          <a:pt x="37" y="64"/>
                        </a:lnTo>
                        <a:lnTo>
                          <a:pt x="66" y="64"/>
                        </a:lnTo>
                        <a:lnTo>
                          <a:pt x="103" y="56"/>
                        </a:lnTo>
                        <a:lnTo>
                          <a:pt x="103" y="16"/>
                        </a:lnTo>
                        <a:lnTo>
                          <a:pt x="111" y="0"/>
                        </a:lnTo>
                        <a:lnTo>
                          <a:pt x="140" y="32"/>
                        </a:lnTo>
                        <a:lnTo>
                          <a:pt x="170" y="32"/>
                        </a:lnTo>
                        <a:lnTo>
                          <a:pt x="192" y="56"/>
                        </a:lnTo>
                        <a:lnTo>
                          <a:pt x="185" y="96"/>
                        </a:lnTo>
                        <a:lnTo>
                          <a:pt x="163" y="120"/>
                        </a:lnTo>
                        <a:lnTo>
                          <a:pt x="170" y="152"/>
                        </a:lnTo>
                        <a:lnTo>
                          <a:pt x="185" y="160"/>
                        </a:lnTo>
                        <a:lnTo>
                          <a:pt x="185" y="192"/>
                        </a:lnTo>
                        <a:lnTo>
                          <a:pt x="140" y="192"/>
                        </a:lnTo>
                        <a:lnTo>
                          <a:pt x="111" y="168"/>
                        </a:lnTo>
                        <a:lnTo>
                          <a:pt x="96" y="208"/>
                        </a:lnTo>
                        <a:lnTo>
                          <a:pt x="111" y="256"/>
                        </a:lnTo>
                        <a:lnTo>
                          <a:pt x="59" y="240"/>
                        </a:lnTo>
                        <a:lnTo>
                          <a:pt x="59" y="264"/>
                        </a:lnTo>
                        <a:lnTo>
                          <a:pt x="22" y="264"/>
                        </a:lnTo>
                        <a:lnTo>
                          <a:pt x="37" y="248"/>
                        </a:lnTo>
                        <a:lnTo>
                          <a:pt x="22" y="232"/>
                        </a:lnTo>
                        <a:lnTo>
                          <a:pt x="0" y="2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9" name="Freeform 838"/>
                  <p:cNvSpPr>
                    <a:spLocks/>
                  </p:cNvSpPr>
                  <p:nvPr/>
                </p:nvSpPr>
                <p:spPr bwMode="auto">
                  <a:xfrm>
                    <a:off x="1551" y="2965"/>
                    <a:ext cx="230" cy="353"/>
                  </a:xfrm>
                  <a:custGeom>
                    <a:avLst/>
                    <a:gdLst/>
                    <a:ahLst/>
                    <a:cxnLst>
                      <a:cxn ang="0">
                        <a:pos x="126" y="320"/>
                      </a:cxn>
                      <a:cxn ang="0">
                        <a:pos x="118" y="320"/>
                      </a:cxn>
                      <a:cxn ang="0">
                        <a:pos x="96" y="344"/>
                      </a:cxn>
                      <a:cxn ang="0">
                        <a:pos x="81" y="352"/>
                      </a:cxn>
                      <a:cxn ang="0">
                        <a:pos x="74" y="336"/>
                      </a:cxn>
                      <a:cxn ang="0">
                        <a:pos x="59" y="328"/>
                      </a:cxn>
                      <a:cxn ang="0">
                        <a:pos x="37" y="336"/>
                      </a:cxn>
                      <a:cxn ang="0">
                        <a:pos x="30" y="320"/>
                      </a:cxn>
                      <a:cxn ang="0">
                        <a:pos x="30" y="288"/>
                      </a:cxn>
                      <a:cxn ang="0">
                        <a:pos x="44" y="272"/>
                      </a:cxn>
                      <a:cxn ang="0">
                        <a:pos x="30" y="256"/>
                      </a:cxn>
                      <a:cxn ang="0">
                        <a:pos x="15" y="272"/>
                      </a:cxn>
                      <a:cxn ang="0">
                        <a:pos x="7" y="240"/>
                      </a:cxn>
                      <a:cxn ang="0">
                        <a:pos x="15" y="208"/>
                      </a:cxn>
                      <a:cxn ang="0">
                        <a:pos x="0" y="168"/>
                      </a:cxn>
                      <a:cxn ang="0">
                        <a:pos x="0" y="104"/>
                      </a:cxn>
                      <a:cxn ang="0">
                        <a:pos x="22" y="80"/>
                      </a:cxn>
                      <a:cxn ang="0">
                        <a:pos x="15" y="56"/>
                      </a:cxn>
                      <a:cxn ang="0">
                        <a:pos x="52" y="56"/>
                      </a:cxn>
                      <a:cxn ang="0">
                        <a:pos x="59" y="24"/>
                      </a:cxn>
                      <a:cxn ang="0">
                        <a:pos x="96" y="0"/>
                      </a:cxn>
                      <a:cxn ang="0">
                        <a:pos x="103" y="0"/>
                      </a:cxn>
                      <a:cxn ang="0">
                        <a:pos x="103" y="16"/>
                      </a:cxn>
                      <a:cxn ang="0">
                        <a:pos x="118" y="24"/>
                      </a:cxn>
                      <a:cxn ang="0">
                        <a:pos x="118" y="40"/>
                      </a:cxn>
                      <a:cxn ang="0">
                        <a:pos x="148" y="40"/>
                      </a:cxn>
                      <a:cxn ang="0">
                        <a:pos x="148" y="56"/>
                      </a:cxn>
                      <a:cxn ang="0">
                        <a:pos x="170" y="64"/>
                      </a:cxn>
                      <a:cxn ang="0">
                        <a:pos x="185" y="88"/>
                      </a:cxn>
                      <a:cxn ang="0">
                        <a:pos x="229" y="104"/>
                      </a:cxn>
                      <a:cxn ang="0">
                        <a:pos x="229" y="144"/>
                      </a:cxn>
                      <a:cxn ang="0">
                        <a:pos x="192" y="152"/>
                      </a:cxn>
                      <a:cxn ang="0">
                        <a:pos x="163" y="152"/>
                      </a:cxn>
                      <a:cxn ang="0">
                        <a:pos x="177" y="136"/>
                      </a:cxn>
                      <a:cxn ang="0">
                        <a:pos x="148" y="120"/>
                      </a:cxn>
                      <a:cxn ang="0">
                        <a:pos x="133" y="136"/>
                      </a:cxn>
                      <a:cxn ang="0">
                        <a:pos x="140" y="160"/>
                      </a:cxn>
                      <a:cxn ang="0">
                        <a:pos x="148" y="184"/>
                      </a:cxn>
                      <a:cxn ang="0">
                        <a:pos x="214" y="192"/>
                      </a:cxn>
                      <a:cxn ang="0">
                        <a:pos x="192" y="224"/>
                      </a:cxn>
                      <a:cxn ang="0">
                        <a:pos x="163" y="224"/>
                      </a:cxn>
                      <a:cxn ang="0">
                        <a:pos x="126" y="288"/>
                      </a:cxn>
                      <a:cxn ang="0">
                        <a:pos x="126" y="320"/>
                      </a:cxn>
                    </a:cxnLst>
                    <a:rect l="0" t="0" r="r" b="b"/>
                    <a:pathLst>
                      <a:path w="230" h="353">
                        <a:moveTo>
                          <a:pt x="126" y="320"/>
                        </a:moveTo>
                        <a:lnTo>
                          <a:pt x="118" y="320"/>
                        </a:lnTo>
                        <a:lnTo>
                          <a:pt x="96" y="344"/>
                        </a:lnTo>
                        <a:lnTo>
                          <a:pt x="81" y="352"/>
                        </a:lnTo>
                        <a:lnTo>
                          <a:pt x="74" y="336"/>
                        </a:lnTo>
                        <a:lnTo>
                          <a:pt x="59" y="328"/>
                        </a:lnTo>
                        <a:lnTo>
                          <a:pt x="37" y="336"/>
                        </a:lnTo>
                        <a:lnTo>
                          <a:pt x="30" y="320"/>
                        </a:lnTo>
                        <a:lnTo>
                          <a:pt x="30" y="288"/>
                        </a:lnTo>
                        <a:lnTo>
                          <a:pt x="44" y="272"/>
                        </a:lnTo>
                        <a:lnTo>
                          <a:pt x="30" y="256"/>
                        </a:lnTo>
                        <a:lnTo>
                          <a:pt x="15" y="272"/>
                        </a:lnTo>
                        <a:lnTo>
                          <a:pt x="7" y="240"/>
                        </a:lnTo>
                        <a:lnTo>
                          <a:pt x="15" y="208"/>
                        </a:lnTo>
                        <a:lnTo>
                          <a:pt x="0" y="168"/>
                        </a:lnTo>
                        <a:lnTo>
                          <a:pt x="0" y="104"/>
                        </a:lnTo>
                        <a:lnTo>
                          <a:pt x="22" y="80"/>
                        </a:lnTo>
                        <a:lnTo>
                          <a:pt x="15" y="56"/>
                        </a:lnTo>
                        <a:lnTo>
                          <a:pt x="52" y="56"/>
                        </a:lnTo>
                        <a:lnTo>
                          <a:pt x="59" y="24"/>
                        </a:lnTo>
                        <a:lnTo>
                          <a:pt x="96" y="0"/>
                        </a:lnTo>
                        <a:lnTo>
                          <a:pt x="103" y="0"/>
                        </a:lnTo>
                        <a:lnTo>
                          <a:pt x="103" y="16"/>
                        </a:lnTo>
                        <a:lnTo>
                          <a:pt x="118" y="24"/>
                        </a:lnTo>
                        <a:lnTo>
                          <a:pt x="118" y="40"/>
                        </a:lnTo>
                        <a:lnTo>
                          <a:pt x="148" y="40"/>
                        </a:lnTo>
                        <a:lnTo>
                          <a:pt x="148" y="56"/>
                        </a:lnTo>
                        <a:lnTo>
                          <a:pt x="170" y="64"/>
                        </a:lnTo>
                        <a:lnTo>
                          <a:pt x="185" y="88"/>
                        </a:lnTo>
                        <a:lnTo>
                          <a:pt x="229" y="104"/>
                        </a:lnTo>
                        <a:lnTo>
                          <a:pt x="229" y="144"/>
                        </a:lnTo>
                        <a:lnTo>
                          <a:pt x="192" y="152"/>
                        </a:lnTo>
                        <a:lnTo>
                          <a:pt x="163" y="152"/>
                        </a:lnTo>
                        <a:lnTo>
                          <a:pt x="177" y="136"/>
                        </a:lnTo>
                        <a:lnTo>
                          <a:pt x="148" y="120"/>
                        </a:lnTo>
                        <a:lnTo>
                          <a:pt x="133" y="136"/>
                        </a:lnTo>
                        <a:lnTo>
                          <a:pt x="140" y="160"/>
                        </a:lnTo>
                        <a:lnTo>
                          <a:pt x="148" y="184"/>
                        </a:lnTo>
                        <a:lnTo>
                          <a:pt x="214" y="192"/>
                        </a:lnTo>
                        <a:lnTo>
                          <a:pt x="192" y="224"/>
                        </a:lnTo>
                        <a:lnTo>
                          <a:pt x="163" y="224"/>
                        </a:lnTo>
                        <a:lnTo>
                          <a:pt x="126" y="288"/>
                        </a:lnTo>
                        <a:lnTo>
                          <a:pt x="126" y="32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0" name="Freeform 839"/>
                  <p:cNvSpPr>
                    <a:spLocks/>
                  </p:cNvSpPr>
                  <p:nvPr/>
                </p:nvSpPr>
                <p:spPr bwMode="auto">
                  <a:xfrm>
                    <a:off x="1389" y="3053"/>
                    <a:ext cx="348" cy="377"/>
                  </a:xfrm>
                  <a:custGeom>
                    <a:avLst/>
                    <a:gdLst/>
                    <a:ahLst/>
                    <a:cxnLst>
                      <a:cxn ang="0">
                        <a:pos x="288" y="232"/>
                      </a:cxn>
                      <a:cxn ang="0">
                        <a:pos x="310" y="232"/>
                      </a:cxn>
                      <a:cxn ang="0">
                        <a:pos x="325" y="248"/>
                      </a:cxn>
                      <a:cxn ang="0">
                        <a:pos x="310" y="264"/>
                      </a:cxn>
                      <a:cxn ang="0">
                        <a:pos x="347" y="336"/>
                      </a:cxn>
                      <a:cxn ang="0">
                        <a:pos x="318" y="376"/>
                      </a:cxn>
                      <a:cxn ang="0">
                        <a:pos x="281" y="336"/>
                      </a:cxn>
                      <a:cxn ang="0">
                        <a:pos x="251" y="352"/>
                      </a:cxn>
                      <a:cxn ang="0">
                        <a:pos x="229" y="288"/>
                      </a:cxn>
                      <a:cxn ang="0">
                        <a:pos x="192" y="288"/>
                      </a:cxn>
                      <a:cxn ang="0">
                        <a:pos x="177" y="272"/>
                      </a:cxn>
                      <a:cxn ang="0">
                        <a:pos x="111" y="272"/>
                      </a:cxn>
                      <a:cxn ang="0">
                        <a:pos x="118" y="248"/>
                      </a:cxn>
                      <a:cxn ang="0">
                        <a:pos x="81" y="208"/>
                      </a:cxn>
                      <a:cxn ang="0">
                        <a:pos x="74" y="168"/>
                      </a:cxn>
                      <a:cxn ang="0">
                        <a:pos x="44" y="168"/>
                      </a:cxn>
                      <a:cxn ang="0">
                        <a:pos x="52" y="144"/>
                      </a:cxn>
                      <a:cxn ang="0">
                        <a:pos x="15" y="136"/>
                      </a:cxn>
                      <a:cxn ang="0">
                        <a:pos x="0" y="112"/>
                      </a:cxn>
                      <a:cxn ang="0">
                        <a:pos x="30" y="112"/>
                      </a:cxn>
                      <a:cxn ang="0">
                        <a:pos x="44" y="80"/>
                      </a:cxn>
                      <a:cxn ang="0">
                        <a:pos x="81" y="72"/>
                      </a:cxn>
                      <a:cxn ang="0">
                        <a:pos x="89" y="40"/>
                      </a:cxn>
                      <a:cxn ang="0">
                        <a:pos x="111" y="32"/>
                      </a:cxn>
                      <a:cxn ang="0">
                        <a:pos x="133" y="0"/>
                      </a:cxn>
                      <a:cxn ang="0">
                        <a:pos x="162" y="16"/>
                      </a:cxn>
                      <a:cxn ang="0">
                        <a:pos x="162" y="80"/>
                      </a:cxn>
                      <a:cxn ang="0">
                        <a:pos x="177" y="120"/>
                      </a:cxn>
                      <a:cxn ang="0">
                        <a:pos x="170" y="152"/>
                      </a:cxn>
                      <a:cxn ang="0">
                        <a:pos x="177" y="184"/>
                      </a:cxn>
                      <a:cxn ang="0">
                        <a:pos x="192" y="168"/>
                      </a:cxn>
                      <a:cxn ang="0">
                        <a:pos x="207" y="184"/>
                      </a:cxn>
                      <a:cxn ang="0">
                        <a:pos x="192" y="200"/>
                      </a:cxn>
                      <a:cxn ang="0">
                        <a:pos x="192" y="232"/>
                      </a:cxn>
                      <a:cxn ang="0">
                        <a:pos x="199" y="248"/>
                      </a:cxn>
                      <a:cxn ang="0">
                        <a:pos x="222" y="240"/>
                      </a:cxn>
                      <a:cxn ang="0">
                        <a:pos x="236" y="248"/>
                      </a:cxn>
                      <a:cxn ang="0">
                        <a:pos x="244" y="264"/>
                      </a:cxn>
                      <a:cxn ang="0">
                        <a:pos x="258" y="256"/>
                      </a:cxn>
                      <a:cxn ang="0">
                        <a:pos x="281" y="232"/>
                      </a:cxn>
                      <a:cxn ang="0">
                        <a:pos x="288" y="232"/>
                      </a:cxn>
                    </a:cxnLst>
                    <a:rect l="0" t="0" r="r" b="b"/>
                    <a:pathLst>
                      <a:path w="348" h="377">
                        <a:moveTo>
                          <a:pt x="288" y="232"/>
                        </a:moveTo>
                        <a:lnTo>
                          <a:pt x="310" y="232"/>
                        </a:lnTo>
                        <a:lnTo>
                          <a:pt x="325" y="248"/>
                        </a:lnTo>
                        <a:lnTo>
                          <a:pt x="310" y="264"/>
                        </a:lnTo>
                        <a:lnTo>
                          <a:pt x="347" y="336"/>
                        </a:lnTo>
                        <a:lnTo>
                          <a:pt x="318" y="376"/>
                        </a:lnTo>
                        <a:lnTo>
                          <a:pt x="281" y="336"/>
                        </a:lnTo>
                        <a:lnTo>
                          <a:pt x="251" y="352"/>
                        </a:lnTo>
                        <a:lnTo>
                          <a:pt x="229" y="288"/>
                        </a:lnTo>
                        <a:lnTo>
                          <a:pt x="192" y="288"/>
                        </a:lnTo>
                        <a:lnTo>
                          <a:pt x="177" y="272"/>
                        </a:lnTo>
                        <a:lnTo>
                          <a:pt x="111" y="272"/>
                        </a:lnTo>
                        <a:lnTo>
                          <a:pt x="118" y="248"/>
                        </a:lnTo>
                        <a:lnTo>
                          <a:pt x="81" y="208"/>
                        </a:lnTo>
                        <a:lnTo>
                          <a:pt x="74" y="168"/>
                        </a:lnTo>
                        <a:lnTo>
                          <a:pt x="44" y="168"/>
                        </a:lnTo>
                        <a:lnTo>
                          <a:pt x="52" y="144"/>
                        </a:lnTo>
                        <a:lnTo>
                          <a:pt x="15" y="136"/>
                        </a:lnTo>
                        <a:lnTo>
                          <a:pt x="0" y="112"/>
                        </a:lnTo>
                        <a:lnTo>
                          <a:pt x="30" y="112"/>
                        </a:lnTo>
                        <a:lnTo>
                          <a:pt x="44" y="80"/>
                        </a:lnTo>
                        <a:lnTo>
                          <a:pt x="81" y="72"/>
                        </a:lnTo>
                        <a:lnTo>
                          <a:pt x="89" y="40"/>
                        </a:lnTo>
                        <a:lnTo>
                          <a:pt x="111" y="32"/>
                        </a:lnTo>
                        <a:lnTo>
                          <a:pt x="133" y="0"/>
                        </a:lnTo>
                        <a:lnTo>
                          <a:pt x="162" y="16"/>
                        </a:lnTo>
                        <a:lnTo>
                          <a:pt x="162" y="80"/>
                        </a:lnTo>
                        <a:lnTo>
                          <a:pt x="177" y="120"/>
                        </a:lnTo>
                        <a:lnTo>
                          <a:pt x="170" y="152"/>
                        </a:lnTo>
                        <a:lnTo>
                          <a:pt x="177" y="184"/>
                        </a:lnTo>
                        <a:lnTo>
                          <a:pt x="192" y="168"/>
                        </a:lnTo>
                        <a:lnTo>
                          <a:pt x="207" y="184"/>
                        </a:lnTo>
                        <a:lnTo>
                          <a:pt x="192" y="200"/>
                        </a:lnTo>
                        <a:lnTo>
                          <a:pt x="192" y="232"/>
                        </a:lnTo>
                        <a:lnTo>
                          <a:pt x="199" y="248"/>
                        </a:lnTo>
                        <a:lnTo>
                          <a:pt x="222" y="240"/>
                        </a:lnTo>
                        <a:lnTo>
                          <a:pt x="236" y="248"/>
                        </a:lnTo>
                        <a:lnTo>
                          <a:pt x="244" y="264"/>
                        </a:lnTo>
                        <a:lnTo>
                          <a:pt x="258" y="256"/>
                        </a:lnTo>
                        <a:lnTo>
                          <a:pt x="281" y="232"/>
                        </a:lnTo>
                        <a:lnTo>
                          <a:pt x="288" y="2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1" name="Freeform 840"/>
                  <p:cNvSpPr>
                    <a:spLocks/>
                  </p:cNvSpPr>
                  <p:nvPr/>
                </p:nvSpPr>
                <p:spPr bwMode="auto">
                  <a:xfrm>
                    <a:off x="1234" y="2333"/>
                    <a:ext cx="348" cy="321"/>
                  </a:xfrm>
                  <a:custGeom>
                    <a:avLst/>
                    <a:gdLst/>
                    <a:ahLst/>
                    <a:cxnLst>
                      <a:cxn ang="0">
                        <a:pos x="22" y="144"/>
                      </a:cxn>
                      <a:cxn ang="0">
                        <a:pos x="15" y="128"/>
                      </a:cxn>
                      <a:cxn ang="0">
                        <a:pos x="0" y="112"/>
                      </a:cxn>
                      <a:cxn ang="0">
                        <a:pos x="7" y="80"/>
                      </a:cxn>
                      <a:cxn ang="0">
                        <a:pos x="44" y="80"/>
                      </a:cxn>
                      <a:cxn ang="0">
                        <a:pos x="52" y="48"/>
                      </a:cxn>
                      <a:cxn ang="0">
                        <a:pos x="111" y="0"/>
                      </a:cxn>
                      <a:cxn ang="0">
                        <a:pos x="133" y="0"/>
                      </a:cxn>
                      <a:cxn ang="0">
                        <a:pos x="170" y="40"/>
                      </a:cxn>
                      <a:cxn ang="0">
                        <a:pos x="155" y="48"/>
                      </a:cxn>
                      <a:cxn ang="0">
                        <a:pos x="162" y="96"/>
                      </a:cxn>
                      <a:cxn ang="0">
                        <a:pos x="214" y="152"/>
                      </a:cxn>
                      <a:cxn ang="0">
                        <a:pos x="244" y="152"/>
                      </a:cxn>
                      <a:cxn ang="0">
                        <a:pos x="251" y="176"/>
                      </a:cxn>
                      <a:cxn ang="0">
                        <a:pos x="281" y="184"/>
                      </a:cxn>
                      <a:cxn ang="0">
                        <a:pos x="332" y="216"/>
                      </a:cxn>
                      <a:cxn ang="0">
                        <a:pos x="347" y="248"/>
                      </a:cxn>
                      <a:cxn ang="0">
                        <a:pos x="347" y="264"/>
                      </a:cxn>
                      <a:cxn ang="0">
                        <a:pos x="325" y="288"/>
                      </a:cxn>
                      <a:cxn ang="0">
                        <a:pos x="318" y="312"/>
                      </a:cxn>
                      <a:cxn ang="0">
                        <a:pos x="258" y="320"/>
                      </a:cxn>
                      <a:cxn ang="0">
                        <a:pos x="177" y="240"/>
                      </a:cxn>
                      <a:cxn ang="0">
                        <a:pos x="126" y="248"/>
                      </a:cxn>
                      <a:cxn ang="0">
                        <a:pos x="103" y="240"/>
                      </a:cxn>
                      <a:cxn ang="0">
                        <a:pos x="103" y="216"/>
                      </a:cxn>
                      <a:cxn ang="0">
                        <a:pos x="118" y="200"/>
                      </a:cxn>
                      <a:cxn ang="0">
                        <a:pos x="111" y="184"/>
                      </a:cxn>
                      <a:cxn ang="0">
                        <a:pos x="37" y="184"/>
                      </a:cxn>
                      <a:cxn ang="0">
                        <a:pos x="37" y="144"/>
                      </a:cxn>
                      <a:cxn ang="0">
                        <a:pos x="22" y="144"/>
                      </a:cxn>
                    </a:cxnLst>
                    <a:rect l="0" t="0" r="r" b="b"/>
                    <a:pathLst>
                      <a:path w="348" h="321">
                        <a:moveTo>
                          <a:pt x="22" y="144"/>
                        </a:moveTo>
                        <a:lnTo>
                          <a:pt x="15" y="128"/>
                        </a:lnTo>
                        <a:lnTo>
                          <a:pt x="0" y="112"/>
                        </a:lnTo>
                        <a:lnTo>
                          <a:pt x="7" y="80"/>
                        </a:lnTo>
                        <a:lnTo>
                          <a:pt x="44" y="80"/>
                        </a:lnTo>
                        <a:lnTo>
                          <a:pt x="52" y="48"/>
                        </a:lnTo>
                        <a:lnTo>
                          <a:pt x="111" y="0"/>
                        </a:lnTo>
                        <a:lnTo>
                          <a:pt x="133" y="0"/>
                        </a:lnTo>
                        <a:lnTo>
                          <a:pt x="170" y="40"/>
                        </a:lnTo>
                        <a:lnTo>
                          <a:pt x="155" y="48"/>
                        </a:lnTo>
                        <a:lnTo>
                          <a:pt x="162" y="96"/>
                        </a:lnTo>
                        <a:lnTo>
                          <a:pt x="214" y="152"/>
                        </a:lnTo>
                        <a:lnTo>
                          <a:pt x="244" y="152"/>
                        </a:lnTo>
                        <a:lnTo>
                          <a:pt x="251" y="176"/>
                        </a:lnTo>
                        <a:lnTo>
                          <a:pt x="281" y="184"/>
                        </a:lnTo>
                        <a:lnTo>
                          <a:pt x="332" y="216"/>
                        </a:lnTo>
                        <a:lnTo>
                          <a:pt x="347" y="248"/>
                        </a:lnTo>
                        <a:lnTo>
                          <a:pt x="347" y="264"/>
                        </a:lnTo>
                        <a:lnTo>
                          <a:pt x="325" y="288"/>
                        </a:lnTo>
                        <a:lnTo>
                          <a:pt x="318" y="312"/>
                        </a:lnTo>
                        <a:lnTo>
                          <a:pt x="258" y="320"/>
                        </a:lnTo>
                        <a:lnTo>
                          <a:pt x="177" y="240"/>
                        </a:lnTo>
                        <a:lnTo>
                          <a:pt x="126" y="248"/>
                        </a:lnTo>
                        <a:lnTo>
                          <a:pt x="103" y="240"/>
                        </a:lnTo>
                        <a:lnTo>
                          <a:pt x="103" y="216"/>
                        </a:lnTo>
                        <a:lnTo>
                          <a:pt x="118" y="200"/>
                        </a:lnTo>
                        <a:lnTo>
                          <a:pt x="111" y="184"/>
                        </a:lnTo>
                        <a:lnTo>
                          <a:pt x="37" y="184"/>
                        </a:lnTo>
                        <a:lnTo>
                          <a:pt x="37" y="144"/>
                        </a:lnTo>
                        <a:lnTo>
                          <a:pt x="22" y="14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2" name="Freeform 841"/>
                  <p:cNvSpPr>
                    <a:spLocks/>
                  </p:cNvSpPr>
                  <p:nvPr/>
                </p:nvSpPr>
                <p:spPr bwMode="auto">
                  <a:xfrm>
                    <a:off x="1448" y="2581"/>
                    <a:ext cx="289" cy="353"/>
                  </a:xfrm>
                  <a:custGeom>
                    <a:avLst/>
                    <a:gdLst/>
                    <a:ahLst/>
                    <a:cxnLst>
                      <a:cxn ang="0">
                        <a:pos x="251" y="256"/>
                      </a:cxn>
                      <a:cxn ang="0">
                        <a:pos x="229" y="264"/>
                      </a:cxn>
                      <a:cxn ang="0">
                        <a:pos x="214" y="264"/>
                      </a:cxn>
                      <a:cxn ang="0">
                        <a:pos x="199" y="240"/>
                      </a:cxn>
                      <a:cxn ang="0">
                        <a:pos x="177" y="232"/>
                      </a:cxn>
                      <a:cxn ang="0">
                        <a:pos x="163" y="272"/>
                      </a:cxn>
                      <a:cxn ang="0">
                        <a:pos x="133" y="280"/>
                      </a:cxn>
                      <a:cxn ang="0">
                        <a:pos x="126" y="312"/>
                      </a:cxn>
                      <a:cxn ang="0">
                        <a:pos x="96" y="352"/>
                      </a:cxn>
                      <a:cxn ang="0">
                        <a:pos x="89" y="312"/>
                      </a:cxn>
                      <a:cxn ang="0">
                        <a:pos x="81" y="304"/>
                      </a:cxn>
                      <a:cxn ang="0">
                        <a:pos x="81" y="296"/>
                      </a:cxn>
                      <a:cxn ang="0">
                        <a:pos x="74" y="272"/>
                      </a:cxn>
                      <a:cxn ang="0">
                        <a:pos x="81" y="248"/>
                      </a:cxn>
                      <a:cxn ang="0">
                        <a:pos x="37" y="240"/>
                      </a:cxn>
                      <a:cxn ang="0">
                        <a:pos x="0" y="216"/>
                      </a:cxn>
                      <a:cxn ang="0">
                        <a:pos x="0" y="208"/>
                      </a:cxn>
                      <a:cxn ang="0">
                        <a:pos x="7" y="184"/>
                      </a:cxn>
                      <a:cxn ang="0">
                        <a:pos x="44" y="192"/>
                      </a:cxn>
                      <a:cxn ang="0">
                        <a:pos x="59" y="168"/>
                      </a:cxn>
                      <a:cxn ang="0">
                        <a:pos x="37" y="136"/>
                      </a:cxn>
                      <a:cxn ang="0">
                        <a:pos x="59" y="120"/>
                      </a:cxn>
                      <a:cxn ang="0">
                        <a:pos x="89" y="120"/>
                      </a:cxn>
                      <a:cxn ang="0">
                        <a:pos x="103" y="64"/>
                      </a:cxn>
                      <a:cxn ang="0">
                        <a:pos x="111" y="40"/>
                      </a:cxn>
                      <a:cxn ang="0">
                        <a:pos x="133" y="16"/>
                      </a:cxn>
                      <a:cxn ang="0">
                        <a:pos x="133" y="0"/>
                      </a:cxn>
                      <a:cxn ang="0">
                        <a:pos x="170" y="8"/>
                      </a:cxn>
                      <a:cxn ang="0">
                        <a:pos x="170" y="40"/>
                      </a:cxn>
                      <a:cxn ang="0">
                        <a:pos x="140" y="88"/>
                      </a:cxn>
                      <a:cxn ang="0">
                        <a:pos x="148" y="144"/>
                      </a:cxn>
                      <a:cxn ang="0">
                        <a:pos x="163" y="144"/>
                      </a:cxn>
                      <a:cxn ang="0">
                        <a:pos x="177" y="128"/>
                      </a:cxn>
                      <a:cxn ang="0">
                        <a:pos x="214" y="128"/>
                      </a:cxn>
                      <a:cxn ang="0">
                        <a:pos x="229" y="136"/>
                      </a:cxn>
                      <a:cxn ang="0">
                        <a:pos x="259" y="136"/>
                      </a:cxn>
                      <a:cxn ang="0">
                        <a:pos x="259" y="144"/>
                      </a:cxn>
                      <a:cxn ang="0">
                        <a:pos x="288" y="160"/>
                      </a:cxn>
                      <a:cxn ang="0">
                        <a:pos x="259" y="192"/>
                      </a:cxn>
                      <a:cxn ang="0">
                        <a:pos x="251" y="256"/>
                      </a:cxn>
                    </a:cxnLst>
                    <a:rect l="0" t="0" r="r" b="b"/>
                    <a:pathLst>
                      <a:path w="289" h="353">
                        <a:moveTo>
                          <a:pt x="251" y="256"/>
                        </a:moveTo>
                        <a:lnTo>
                          <a:pt x="229" y="264"/>
                        </a:lnTo>
                        <a:lnTo>
                          <a:pt x="214" y="264"/>
                        </a:lnTo>
                        <a:lnTo>
                          <a:pt x="199" y="240"/>
                        </a:lnTo>
                        <a:lnTo>
                          <a:pt x="177" y="232"/>
                        </a:lnTo>
                        <a:lnTo>
                          <a:pt x="163" y="272"/>
                        </a:lnTo>
                        <a:lnTo>
                          <a:pt x="133" y="280"/>
                        </a:lnTo>
                        <a:lnTo>
                          <a:pt x="126" y="312"/>
                        </a:lnTo>
                        <a:lnTo>
                          <a:pt x="96" y="352"/>
                        </a:lnTo>
                        <a:lnTo>
                          <a:pt x="89" y="312"/>
                        </a:lnTo>
                        <a:lnTo>
                          <a:pt x="81" y="304"/>
                        </a:lnTo>
                        <a:lnTo>
                          <a:pt x="81" y="296"/>
                        </a:lnTo>
                        <a:lnTo>
                          <a:pt x="74" y="272"/>
                        </a:lnTo>
                        <a:lnTo>
                          <a:pt x="81" y="248"/>
                        </a:lnTo>
                        <a:lnTo>
                          <a:pt x="37" y="240"/>
                        </a:lnTo>
                        <a:lnTo>
                          <a:pt x="0" y="216"/>
                        </a:lnTo>
                        <a:lnTo>
                          <a:pt x="0" y="208"/>
                        </a:lnTo>
                        <a:lnTo>
                          <a:pt x="7" y="184"/>
                        </a:lnTo>
                        <a:lnTo>
                          <a:pt x="44" y="192"/>
                        </a:lnTo>
                        <a:lnTo>
                          <a:pt x="59" y="168"/>
                        </a:lnTo>
                        <a:lnTo>
                          <a:pt x="37" y="136"/>
                        </a:lnTo>
                        <a:lnTo>
                          <a:pt x="59" y="120"/>
                        </a:lnTo>
                        <a:lnTo>
                          <a:pt x="89" y="120"/>
                        </a:lnTo>
                        <a:lnTo>
                          <a:pt x="103" y="64"/>
                        </a:lnTo>
                        <a:lnTo>
                          <a:pt x="111" y="40"/>
                        </a:lnTo>
                        <a:lnTo>
                          <a:pt x="133" y="16"/>
                        </a:lnTo>
                        <a:lnTo>
                          <a:pt x="133" y="0"/>
                        </a:lnTo>
                        <a:lnTo>
                          <a:pt x="170" y="8"/>
                        </a:lnTo>
                        <a:lnTo>
                          <a:pt x="170" y="40"/>
                        </a:lnTo>
                        <a:lnTo>
                          <a:pt x="140" y="88"/>
                        </a:lnTo>
                        <a:lnTo>
                          <a:pt x="148" y="144"/>
                        </a:lnTo>
                        <a:lnTo>
                          <a:pt x="163" y="144"/>
                        </a:lnTo>
                        <a:lnTo>
                          <a:pt x="177" y="128"/>
                        </a:lnTo>
                        <a:lnTo>
                          <a:pt x="214" y="128"/>
                        </a:lnTo>
                        <a:lnTo>
                          <a:pt x="229" y="136"/>
                        </a:lnTo>
                        <a:lnTo>
                          <a:pt x="259" y="136"/>
                        </a:lnTo>
                        <a:lnTo>
                          <a:pt x="259" y="144"/>
                        </a:lnTo>
                        <a:lnTo>
                          <a:pt x="288" y="160"/>
                        </a:lnTo>
                        <a:lnTo>
                          <a:pt x="259" y="192"/>
                        </a:lnTo>
                        <a:lnTo>
                          <a:pt x="251" y="25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3" name="Freeform 842"/>
                  <p:cNvSpPr>
                    <a:spLocks/>
                  </p:cNvSpPr>
                  <p:nvPr/>
                </p:nvSpPr>
                <p:spPr bwMode="auto">
                  <a:xfrm>
                    <a:off x="1544" y="2813"/>
                    <a:ext cx="141" cy="185"/>
                  </a:xfrm>
                  <a:custGeom>
                    <a:avLst/>
                    <a:gdLst/>
                    <a:ahLst/>
                    <a:cxnLst>
                      <a:cxn ang="0">
                        <a:pos x="133" y="32"/>
                      </a:cxn>
                      <a:cxn ang="0">
                        <a:pos x="140" y="64"/>
                      </a:cxn>
                      <a:cxn ang="0">
                        <a:pos x="125" y="80"/>
                      </a:cxn>
                      <a:cxn ang="0">
                        <a:pos x="125" y="112"/>
                      </a:cxn>
                      <a:cxn ang="0">
                        <a:pos x="81" y="128"/>
                      </a:cxn>
                      <a:cxn ang="0">
                        <a:pos x="103" y="152"/>
                      </a:cxn>
                      <a:cxn ang="0">
                        <a:pos x="66" y="176"/>
                      </a:cxn>
                      <a:cxn ang="0">
                        <a:pos x="59" y="184"/>
                      </a:cxn>
                      <a:cxn ang="0">
                        <a:pos x="59" y="136"/>
                      </a:cxn>
                      <a:cxn ang="0">
                        <a:pos x="37" y="136"/>
                      </a:cxn>
                      <a:cxn ang="0">
                        <a:pos x="29" y="152"/>
                      </a:cxn>
                      <a:cxn ang="0">
                        <a:pos x="0" y="120"/>
                      </a:cxn>
                      <a:cxn ang="0">
                        <a:pos x="29" y="80"/>
                      </a:cxn>
                      <a:cxn ang="0">
                        <a:pos x="37" y="48"/>
                      </a:cxn>
                      <a:cxn ang="0">
                        <a:pos x="66" y="40"/>
                      </a:cxn>
                      <a:cxn ang="0">
                        <a:pos x="81" y="0"/>
                      </a:cxn>
                      <a:cxn ang="0">
                        <a:pos x="103" y="8"/>
                      </a:cxn>
                      <a:cxn ang="0">
                        <a:pos x="118" y="32"/>
                      </a:cxn>
                      <a:cxn ang="0">
                        <a:pos x="133" y="32"/>
                      </a:cxn>
                    </a:cxnLst>
                    <a:rect l="0" t="0" r="r" b="b"/>
                    <a:pathLst>
                      <a:path w="141" h="185">
                        <a:moveTo>
                          <a:pt x="133" y="32"/>
                        </a:moveTo>
                        <a:lnTo>
                          <a:pt x="140" y="64"/>
                        </a:lnTo>
                        <a:lnTo>
                          <a:pt x="125" y="80"/>
                        </a:lnTo>
                        <a:lnTo>
                          <a:pt x="125" y="112"/>
                        </a:lnTo>
                        <a:lnTo>
                          <a:pt x="81" y="128"/>
                        </a:lnTo>
                        <a:lnTo>
                          <a:pt x="103" y="152"/>
                        </a:lnTo>
                        <a:lnTo>
                          <a:pt x="66" y="176"/>
                        </a:lnTo>
                        <a:lnTo>
                          <a:pt x="59" y="184"/>
                        </a:lnTo>
                        <a:lnTo>
                          <a:pt x="59" y="136"/>
                        </a:lnTo>
                        <a:lnTo>
                          <a:pt x="37" y="136"/>
                        </a:lnTo>
                        <a:lnTo>
                          <a:pt x="29" y="152"/>
                        </a:lnTo>
                        <a:lnTo>
                          <a:pt x="0" y="120"/>
                        </a:lnTo>
                        <a:lnTo>
                          <a:pt x="29" y="80"/>
                        </a:lnTo>
                        <a:lnTo>
                          <a:pt x="37" y="48"/>
                        </a:lnTo>
                        <a:lnTo>
                          <a:pt x="66" y="40"/>
                        </a:lnTo>
                        <a:lnTo>
                          <a:pt x="81" y="0"/>
                        </a:lnTo>
                        <a:lnTo>
                          <a:pt x="103" y="8"/>
                        </a:lnTo>
                        <a:lnTo>
                          <a:pt x="118" y="32"/>
                        </a:lnTo>
                        <a:lnTo>
                          <a:pt x="133" y="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" name="Freeform 843"/>
                  <p:cNvSpPr>
                    <a:spLocks/>
                  </p:cNvSpPr>
                  <p:nvPr/>
                </p:nvSpPr>
                <p:spPr bwMode="auto">
                  <a:xfrm>
                    <a:off x="1389" y="2877"/>
                    <a:ext cx="222" cy="193"/>
                  </a:xfrm>
                  <a:custGeom>
                    <a:avLst/>
                    <a:gdLst/>
                    <a:ahLst/>
                    <a:cxnLst>
                      <a:cxn ang="0">
                        <a:pos x="140" y="0"/>
                      </a:cxn>
                      <a:cxn ang="0">
                        <a:pos x="59" y="8"/>
                      </a:cxn>
                      <a:cxn ang="0">
                        <a:pos x="29" y="24"/>
                      </a:cxn>
                      <a:cxn ang="0">
                        <a:pos x="29" y="40"/>
                      </a:cxn>
                      <a:cxn ang="0">
                        <a:pos x="0" y="56"/>
                      </a:cxn>
                      <a:cxn ang="0">
                        <a:pos x="22" y="80"/>
                      </a:cxn>
                      <a:cxn ang="0">
                        <a:pos x="52" y="80"/>
                      </a:cxn>
                      <a:cxn ang="0">
                        <a:pos x="59" y="112"/>
                      </a:cxn>
                      <a:cxn ang="0">
                        <a:pos x="66" y="136"/>
                      </a:cxn>
                      <a:cxn ang="0">
                        <a:pos x="103" y="136"/>
                      </a:cxn>
                      <a:cxn ang="0">
                        <a:pos x="133" y="176"/>
                      </a:cxn>
                      <a:cxn ang="0">
                        <a:pos x="162" y="192"/>
                      </a:cxn>
                      <a:cxn ang="0">
                        <a:pos x="184" y="168"/>
                      </a:cxn>
                      <a:cxn ang="0">
                        <a:pos x="177" y="144"/>
                      </a:cxn>
                      <a:cxn ang="0">
                        <a:pos x="214" y="144"/>
                      </a:cxn>
                      <a:cxn ang="0">
                        <a:pos x="221" y="112"/>
                      </a:cxn>
                      <a:cxn ang="0">
                        <a:pos x="214" y="120"/>
                      </a:cxn>
                      <a:cxn ang="0">
                        <a:pos x="214" y="72"/>
                      </a:cxn>
                      <a:cxn ang="0">
                        <a:pos x="192" y="72"/>
                      </a:cxn>
                      <a:cxn ang="0">
                        <a:pos x="184" y="88"/>
                      </a:cxn>
                      <a:cxn ang="0">
                        <a:pos x="155" y="56"/>
                      </a:cxn>
                      <a:cxn ang="0">
                        <a:pos x="147" y="16"/>
                      </a:cxn>
                      <a:cxn ang="0">
                        <a:pos x="140" y="8"/>
                      </a:cxn>
                      <a:cxn ang="0">
                        <a:pos x="140" y="0"/>
                      </a:cxn>
                    </a:cxnLst>
                    <a:rect l="0" t="0" r="r" b="b"/>
                    <a:pathLst>
                      <a:path w="222" h="193">
                        <a:moveTo>
                          <a:pt x="140" y="0"/>
                        </a:moveTo>
                        <a:lnTo>
                          <a:pt x="59" y="8"/>
                        </a:lnTo>
                        <a:lnTo>
                          <a:pt x="29" y="24"/>
                        </a:lnTo>
                        <a:lnTo>
                          <a:pt x="29" y="40"/>
                        </a:lnTo>
                        <a:lnTo>
                          <a:pt x="0" y="56"/>
                        </a:lnTo>
                        <a:lnTo>
                          <a:pt x="22" y="80"/>
                        </a:lnTo>
                        <a:lnTo>
                          <a:pt x="52" y="80"/>
                        </a:lnTo>
                        <a:lnTo>
                          <a:pt x="59" y="112"/>
                        </a:lnTo>
                        <a:lnTo>
                          <a:pt x="66" y="136"/>
                        </a:lnTo>
                        <a:lnTo>
                          <a:pt x="103" y="136"/>
                        </a:lnTo>
                        <a:lnTo>
                          <a:pt x="133" y="176"/>
                        </a:lnTo>
                        <a:lnTo>
                          <a:pt x="162" y="192"/>
                        </a:lnTo>
                        <a:lnTo>
                          <a:pt x="184" y="168"/>
                        </a:lnTo>
                        <a:lnTo>
                          <a:pt x="177" y="144"/>
                        </a:lnTo>
                        <a:lnTo>
                          <a:pt x="214" y="144"/>
                        </a:lnTo>
                        <a:lnTo>
                          <a:pt x="221" y="112"/>
                        </a:lnTo>
                        <a:lnTo>
                          <a:pt x="214" y="120"/>
                        </a:lnTo>
                        <a:lnTo>
                          <a:pt x="214" y="72"/>
                        </a:lnTo>
                        <a:lnTo>
                          <a:pt x="192" y="72"/>
                        </a:lnTo>
                        <a:lnTo>
                          <a:pt x="184" y="88"/>
                        </a:lnTo>
                        <a:lnTo>
                          <a:pt x="155" y="56"/>
                        </a:lnTo>
                        <a:lnTo>
                          <a:pt x="147" y="16"/>
                        </a:lnTo>
                        <a:lnTo>
                          <a:pt x="140" y="8"/>
                        </a:lnTo>
                        <a:lnTo>
                          <a:pt x="14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5" name="Freeform 844"/>
                  <p:cNvSpPr>
                    <a:spLocks/>
                  </p:cNvSpPr>
                  <p:nvPr/>
                </p:nvSpPr>
                <p:spPr bwMode="auto">
                  <a:xfrm>
                    <a:off x="1396" y="2781"/>
                    <a:ext cx="134" cy="105"/>
                  </a:xfrm>
                  <a:custGeom>
                    <a:avLst/>
                    <a:gdLst/>
                    <a:ahLst/>
                    <a:cxnLst>
                      <a:cxn ang="0">
                        <a:pos x="52" y="104"/>
                      </a:cxn>
                      <a:cxn ang="0">
                        <a:pos x="30" y="80"/>
                      </a:cxn>
                      <a:cxn ang="0">
                        <a:pos x="30" y="56"/>
                      </a:cxn>
                      <a:cxn ang="0">
                        <a:pos x="0" y="56"/>
                      </a:cxn>
                      <a:cxn ang="0">
                        <a:pos x="0" y="16"/>
                      </a:cxn>
                      <a:cxn ang="0">
                        <a:pos x="30" y="0"/>
                      </a:cxn>
                      <a:cxn ang="0">
                        <a:pos x="52" y="8"/>
                      </a:cxn>
                      <a:cxn ang="0">
                        <a:pos x="52" y="16"/>
                      </a:cxn>
                      <a:cxn ang="0">
                        <a:pos x="89" y="40"/>
                      </a:cxn>
                      <a:cxn ang="0">
                        <a:pos x="133" y="48"/>
                      </a:cxn>
                      <a:cxn ang="0">
                        <a:pos x="126" y="72"/>
                      </a:cxn>
                      <a:cxn ang="0">
                        <a:pos x="133" y="96"/>
                      </a:cxn>
                      <a:cxn ang="0">
                        <a:pos x="52" y="104"/>
                      </a:cxn>
                    </a:cxnLst>
                    <a:rect l="0" t="0" r="r" b="b"/>
                    <a:pathLst>
                      <a:path w="134" h="105">
                        <a:moveTo>
                          <a:pt x="52" y="104"/>
                        </a:moveTo>
                        <a:lnTo>
                          <a:pt x="30" y="80"/>
                        </a:lnTo>
                        <a:lnTo>
                          <a:pt x="30" y="56"/>
                        </a:lnTo>
                        <a:lnTo>
                          <a:pt x="0" y="56"/>
                        </a:lnTo>
                        <a:lnTo>
                          <a:pt x="0" y="16"/>
                        </a:lnTo>
                        <a:lnTo>
                          <a:pt x="30" y="0"/>
                        </a:lnTo>
                        <a:lnTo>
                          <a:pt x="52" y="8"/>
                        </a:lnTo>
                        <a:lnTo>
                          <a:pt x="52" y="16"/>
                        </a:lnTo>
                        <a:lnTo>
                          <a:pt x="89" y="40"/>
                        </a:lnTo>
                        <a:lnTo>
                          <a:pt x="133" y="48"/>
                        </a:lnTo>
                        <a:lnTo>
                          <a:pt x="126" y="72"/>
                        </a:lnTo>
                        <a:lnTo>
                          <a:pt x="133" y="96"/>
                        </a:lnTo>
                        <a:lnTo>
                          <a:pt x="52" y="10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6" name="Freeform 845"/>
                  <p:cNvSpPr>
                    <a:spLocks/>
                  </p:cNvSpPr>
                  <p:nvPr/>
                </p:nvSpPr>
                <p:spPr bwMode="auto">
                  <a:xfrm>
                    <a:off x="1352" y="2837"/>
                    <a:ext cx="97" cy="97"/>
                  </a:xfrm>
                  <a:custGeom>
                    <a:avLst/>
                    <a:gdLst/>
                    <a:ahLst/>
                    <a:cxnLst>
                      <a:cxn ang="0">
                        <a:pos x="96" y="48"/>
                      </a:cxn>
                      <a:cxn ang="0">
                        <a:pos x="67" y="64"/>
                      </a:cxn>
                      <a:cxn ang="0">
                        <a:pos x="67" y="80"/>
                      </a:cxn>
                      <a:cxn ang="0">
                        <a:pos x="37" y="96"/>
                      </a:cxn>
                      <a:cxn ang="0">
                        <a:pos x="7" y="80"/>
                      </a:cxn>
                      <a:cxn ang="0">
                        <a:pos x="0" y="80"/>
                      </a:cxn>
                      <a:cxn ang="0">
                        <a:pos x="7" y="48"/>
                      </a:cxn>
                      <a:cxn ang="0">
                        <a:pos x="30" y="24"/>
                      </a:cxn>
                      <a:cxn ang="0">
                        <a:pos x="30" y="8"/>
                      </a:cxn>
                      <a:cxn ang="0">
                        <a:pos x="44" y="0"/>
                      </a:cxn>
                      <a:cxn ang="0">
                        <a:pos x="74" y="0"/>
                      </a:cxn>
                      <a:cxn ang="0">
                        <a:pos x="74" y="24"/>
                      </a:cxn>
                      <a:cxn ang="0">
                        <a:pos x="96" y="48"/>
                      </a:cxn>
                    </a:cxnLst>
                    <a:rect l="0" t="0" r="r" b="b"/>
                    <a:pathLst>
                      <a:path w="97" h="97">
                        <a:moveTo>
                          <a:pt x="96" y="48"/>
                        </a:moveTo>
                        <a:lnTo>
                          <a:pt x="67" y="64"/>
                        </a:lnTo>
                        <a:lnTo>
                          <a:pt x="67" y="80"/>
                        </a:lnTo>
                        <a:lnTo>
                          <a:pt x="37" y="96"/>
                        </a:lnTo>
                        <a:lnTo>
                          <a:pt x="7" y="80"/>
                        </a:lnTo>
                        <a:lnTo>
                          <a:pt x="0" y="80"/>
                        </a:lnTo>
                        <a:lnTo>
                          <a:pt x="7" y="48"/>
                        </a:lnTo>
                        <a:lnTo>
                          <a:pt x="30" y="24"/>
                        </a:lnTo>
                        <a:lnTo>
                          <a:pt x="30" y="8"/>
                        </a:lnTo>
                        <a:lnTo>
                          <a:pt x="44" y="0"/>
                        </a:lnTo>
                        <a:lnTo>
                          <a:pt x="74" y="0"/>
                        </a:lnTo>
                        <a:lnTo>
                          <a:pt x="74" y="24"/>
                        </a:lnTo>
                        <a:lnTo>
                          <a:pt x="96" y="4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7" name="Freeform 846"/>
                  <p:cNvSpPr>
                    <a:spLocks/>
                  </p:cNvSpPr>
                  <p:nvPr/>
                </p:nvSpPr>
                <p:spPr bwMode="auto">
                  <a:xfrm>
                    <a:off x="1352" y="3013"/>
                    <a:ext cx="171" cy="153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67" y="24"/>
                      </a:cxn>
                      <a:cxn ang="0">
                        <a:pos x="44" y="0"/>
                      </a:cxn>
                      <a:cxn ang="0">
                        <a:pos x="7" y="0"/>
                      </a:cxn>
                      <a:cxn ang="0">
                        <a:pos x="0" y="40"/>
                      </a:cxn>
                      <a:cxn ang="0">
                        <a:pos x="0" y="56"/>
                      </a:cxn>
                      <a:cxn ang="0">
                        <a:pos x="15" y="80"/>
                      </a:cxn>
                      <a:cxn ang="0">
                        <a:pos x="37" y="112"/>
                      </a:cxn>
                      <a:cxn ang="0">
                        <a:pos x="37" y="152"/>
                      </a:cxn>
                      <a:cxn ang="0">
                        <a:pos x="67" y="152"/>
                      </a:cxn>
                      <a:cxn ang="0">
                        <a:pos x="81" y="120"/>
                      </a:cxn>
                      <a:cxn ang="0">
                        <a:pos x="118" y="112"/>
                      </a:cxn>
                      <a:cxn ang="0">
                        <a:pos x="126" y="80"/>
                      </a:cxn>
                      <a:cxn ang="0">
                        <a:pos x="148" y="72"/>
                      </a:cxn>
                      <a:cxn ang="0">
                        <a:pos x="170" y="40"/>
                      </a:cxn>
                      <a:cxn ang="0">
                        <a:pos x="140" y="0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71" h="153">
                        <a:moveTo>
                          <a:pt x="104" y="0"/>
                        </a:moveTo>
                        <a:lnTo>
                          <a:pt x="67" y="24"/>
                        </a:lnTo>
                        <a:lnTo>
                          <a:pt x="44" y="0"/>
                        </a:lnTo>
                        <a:lnTo>
                          <a:pt x="7" y="0"/>
                        </a:lnTo>
                        <a:lnTo>
                          <a:pt x="0" y="40"/>
                        </a:lnTo>
                        <a:lnTo>
                          <a:pt x="0" y="56"/>
                        </a:lnTo>
                        <a:lnTo>
                          <a:pt x="15" y="80"/>
                        </a:lnTo>
                        <a:lnTo>
                          <a:pt x="37" y="112"/>
                        </a:lnTo>
                        <a:lnTo>
                          <a:pt x="37" y="152"/>
                        </a:lnTo>
                        <a:lnTo>
                          <a:pt x="67" y="152"/>
                        </a:lnTo>
                        <a:lnTo>
                          <a:pt x="81" y="120"/>
                        </a:lnTo>
                        <a:lnTo>
                          <a:pt x="118" y="112"/>
                        </a:lnTo>
                        <a:lnTo>
                          <a:pt x="126" y="80"/>
                        </a:lnTo>
                        <a:lnTo>
                          <a:pt x="148" y="72"/>
                        </a:lnTo>
                        <a:lnTo>
                          <a:pt x="170" y="40"/>
                        </a:lnTo>
                        <a:lnTo>
                          <a:pt x="140" y="0"/>
                        </a:lnTo>
                        <a:lnTo>
                          <a:pt x="104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8" name="Freeform 847"/>
                  <p:cNvSpPr>
                    <a:spLocks/>
                  </p:cNvSpPr>
                  <p:nvPr/>
                </p:nvSpPr>
                <p:spPr bwMode="auto">
                  <a:xfrm>
                    <a:off x="1131" y="2949"/>
                    <a:ext cx="259" cy="273"/>
                  </a:xfrm>
                  <a:custGeom>
                    <a:avLst/>
                    <a:gdLst/>
                    <a:ahLst/>
                    <a:cxnLst>
                      <a:cxn ang="0">
                        <a:pos x="111" y="264"/>
                      </a:cxn>
                      <a:cxn ang="0">
                        <a:pos x="133" y="272"/>
                      </a:cxn>
                      <a:cxn ang="0">
                        <a:pos x="140" y="240"/>
                      </a:cxn>
                      <a:cxn ang="0">
                        <a:pos x="199" y="224"/>
                      </a:cxn>
                      <a:cxn ang="0">
                        <a:pos x="229" y="224"/>
                      </a:cxn>
                      <a:cxn ang="0">
                        <a:pos x="258" y="216"/>
                      </a:cxn>
                      <a:cxn ang="0">
                        <a:pos x="258" y="176"/>
                      </a:cxn>
                      <a:cxn ang="0">
                        <a:pos x="236" y="144"/>
                      </a:cxn>
                      <a:cxn ang="0">
                        <a:pos x="221" y="120"/>
                      </a:cxn>
                      <a:cxn ang="0">
                        <a:pos x="221" y="104"/>
                      </a:cxn>
                      <a:cxn ang="0">
                        <a:pos x="177" y="104"/>
                      </a:cxn>
                      <a:cxn ang="0">
                        <a:pos x="162" y="80"/>
                      </a:cxn>
                      <a:cxn ang="0">
                        <a:pos x="147" y="64"/>
                      </a:cxn>
                      <a:cxn ang="0">
                        <a:pos x="125" y="64"/>
                      </a:cxn>
                      <a:cxn ang="0">
                        <a:pos x="96" y="32"/>
                      </a:cxn>
                      <a:cxn ang="0">
                        <a:pos x="81" y="32"/>
                      </a:cxn>
                      <a:cxn ang="0">
                        <a:pos x="52" y="0"/>
                      </a:cxn>
                      <a:cxn ang="0">
                        <a:pos x="44" y="0"/>
                      </a:cxn>
                      <a:cxn ang="0">
                        <a:pos x="22" y="16"/>
                      </a:cxn>
                      <a:cxn ang="0">
                        <a:pos x="0" y="16"/>
                      </a:cxn>
                      <a:cxn ang="0">
                        <a:pos x="0" y="56"/>
                      </a:cxn>
                      <a:cxn ang="0">
                        <a:pos x="0" y="88"/>
                      </a:cxn>
                      <a:cxn ang="0">
                        <a:pos x="59" y="112"/>
                      </a:cxn>
                      <a:cxn ang="0">
                        <a:pos x="59" y="144"/>
                      </a:cxn>
                      <a:cxn ang="0">
                        <a:pos x="44" y="152"/>
                      </a:cxn>
                      <a:cxn ang="0">
                        <a:pos x="59" y="160"/>
                      </a:cxn>
                      <a:cxn ang="0">
                        <a:pos x="96" y="176"/>
                      </a:cxn>
                      <a:cxn ang="0">
                        <a:pos x="96" y="200"/>
                      </a:cxn>
                      <a:cxn ang="0">
                        <a:pos x="96" y="208"/>
                      </a:cxn>
                      <a:cxn ang="0">
                        <a:pos x="111" y="264"/>
                      </a:cxn>
                    </a:cxnLst>
                    <a:rect l="0" t="0" r="r" b="b"/>
                    <a:pathLst>
                      <a:path w="259" h="273">
                        <a:moveTo>
                          <a:pt x="111" y="264"/>
                        </a:moveTo>
                        <a:lnTo>
                          <a:pt x="133" y="272"/>
                        </a:lnTo>
                        <a:lnTo>
                          <a:pt x="140" y="240"/>
                        </a:lnTo>
                        <a:lnTo>
                          <a:pt x="199" y="224"/>
                        </a:lnTo>
                        <a:lnTo>
                          <a:pt x="229" y="224"/>
                        </a:lnTo>
                        <a:lnTo>
                          <a:pt x="258" y="216"/>
                        </a:lnTo>
                        <a:lnTo>
                          <a:pt x="258" y="176"/>
                        </a:lnTo>
                        <a:lnTo>
                          <a:pt x="236" y="144"/>
                        </a:lnTo>
                        <a:lnTo>
                          <a:pt x="221" y="120"/>
                        </a:lnTo>
                        <a:lnTo>
                          <a:pt x="221" y="104"/>
                        </a:lnTo>
                        <a:lnTo>
                          <a:pt x="177" y="104"/>
                        </a:lnTo>
                        <a:lnTo>
                          <a:pt x="162" y="80"/>
                        </a:lnTo>
                        <a:lnTo>
                          <a:pt x="147" y="64"/>
                        </a:lnTo>
                        <a:lnTo>
                          <a:pt x="125" y="64"/>
                        </a:lnTo>
                        <a:lnTo>
                          <a:pt x="96" y="32"/>
                        </a:lnTo>
                        <a:lnTo>
                          <a:pt x="81" y="32"/>
                        </a:lnTo>
                        <a:lnTo>
                          <a:pt x="52" y="0"/>
                        </a:lnTo>
                        <a:lnTo>
                          <a:pt x="44" y="0"/>
                        </a:lnTo>
                        <a:lnTo>
                          <a:pt x="22" y="16"/>
                        </a:lnTo>
                        <a:lnTo>
                          <a:pt x="0" y="16"/>
                        </a:lnTo>
                        <a:lnTo>
                          <a:pt x="0" y="56"/>
                        </a:lnTo>
                        <a:lnTo>
                          <a:pt x="0" y="88"/>
                        </a:lnTo>
                        <a:lnTo>
                          <a:pt x="59" y="112"/>
                        </a:lnTo>
                        <a:lnTo>
                          <a:pt x="59" y="144"/>
                        </a:lnTo>
                        <a:lnTo>
                          <a:pt x="44" y="152"/>
                        </a:lnTo>
                        <a:lnTo>
                          <a:pt x="59" y="160"/>
                        </a:lnTo>
                        <a:lnTo>
                          <a:pt x="96" y="176"/>
                        </a:lnTo>
                        <a:lnTo>
                          <a:pt x="96" y="200"/>
                        </a:lnTo>
                        <a:lnTo>
                          <a:pt x="96" y="208"/>
                        </a:lnTo>
                        <a:lnTo>
                          <a:pt x="111" y="2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9" name="Freeform 848"/>
                  <p:cNvSpPr>
                    <a:spLocks/>
                  </p:cNvSpPr>
                  <p:nvPr/>
                </p:nvSpPr>
                <p:spPr bwMode="auto">
                  <a:xfrm>
                    <a:off x="1293" y="2917"/>
                    <a:ext cx="163" cy="137"/>
                  </a:xfrm>
                  <a:custGeom>
                    <a:avLst/>
                    <a:gdLst/>
                    <a:ahLst/>
                    <a:cxnLst>
                      <a:cxn ang="0">
                        <a:pos x="66" y="0"/>
                      </a:cxn>
                      <a:cxn ang="0">
                        <a:pos x="96" y="16"/>
                      </a:cxn>
                      <a:cxn ang="0">
                        <a:pos x="118" y="40"/>
                      </a:cxn>
                      <a:cxn ang="0">
                        <a:pos x="147" y="40"/>
                      </a:cxn>
                      <a:cxn ang="0">
                        <a:pos x="155" y="72"/>
                      </a:cxn>
                      <a:cxn ang="0">
                        <a:pos x="162" y="96"/>
                      </a:cxn>
                      <a:cxn ang="0">
                        <a:pos x="125" y="120"/>
                      </a:cxn>
                      <a:cxn ang="0">
                        <a:pos x="103" y="96"/>
                      </a:cxn>
                      <a:cxn ang="0">
                        <a:pos x="66" y="96"/>
                      </a:cxn>
                      <a:cxn ang="0">
                        <a:pos x="59" y="136"/>
                      </a:cxn>
                      <a:cxn ang="0">
                        <a:pos x="15" y="136"/>
                      </a:cxn>
                      <a:cxn ang="0">
                        <a:pos x="0" y="112"/>
                      </a:cxn>
                      <a:cxn ang="0">
                        <a:pos x="22" y="80"/>
                      </a:cxn>
                      <a:cxn ang="0">
                        <a:pos x="15" y="56"/>
                      </a:cxn>
                      <a:cxn ang="0">
                        <a:pos x="29" y="40"/>
                      </a:cxn>
                      <a:cxn ang="0">
                        <a:pos x="22" y="16"/>
                      </a:cxn>
                      <a:cxn ang="0">
                        <a:pos x="44" y="16"/>
                      </a:cxn>
                      <a:cxn ang="0">
                        <a:pos x="66" y="0"/>
                      </a:cxn>
                    </a:cxnLst>
                    <a:rect l="0" t="0" r="r" b="b"/>
                    <a:pathLst>
                      <a:path w="163" h="137">
                        <a:moveTo>
                          <a:pt x="66" y="0"/>
                        </a:moveTo>
                        <a:lnTo>
                          <a:pt x="96" y="16"/>
                        </a:lnTo>
                        <a:lnTo>
                          <a:pt x="118" y="40"/>
                        </a:lnTo>
                        <a:lnTo>
                          <a:pt x="147" y="40"/>
                        </a:lnTo>
                        <a:lnTo>
                          <a:pt x="155" y="72"/>
                        </a:lnTo>
                        <a:lnTo>
                          <a:pt x="162" y="96"/>
                        </a:lnTo>
                        <a:lnTo>
                          <a:pt x="125" y="120"/>
                        </a:lnTo>
                        <a:lnTo>
                          <a:pt x="103" y="96"/>
                        </a:lnTo>
                        <a:lnTo>
                          <a:pt x="66" y="96"/>
                        </a:lnTo>
                        <a:lnTo>
                          <a:pt x="59" y="136"/>
                        </a:lnTo>
                        <a:lnTo>
                          <a:pt x="15" y="136"/>
                        </a:lnTo>
                        <a:lnTo>
                          <a:pt x="0" y="112"/>
                        </a:lnTo>
                        <a:lnTo>
                          <a:pt x="22" y="80"/>
                        </a:lnTo>
                        <a:lnTo>
                          <a:pt x="15" y="56"/>
                        </a:lnTo>
                        <a:lnTo>
                          <a:pt x="29" y="40"/>
                        </a:lnTo>
                        <a:lnTo>
                          <a:pt x="22" y="16"/>
                        </a:lnTo>
                        <a:lnTo>
                          <a:pt x="44" y="16"/>
                        </a:lnTo>
                        <a:lnTo>
                          <a:pt x="66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0" name="Freeform 849"/>
                  <p:cNvSpPr>
                    <a:spLocks/>
                  </p:cNvSpPr>
                  <p:nvPr/>
                </p:nvSpPr>
                <p:spPr bwMode="auto">
                  <a:xfrm>
                    <a:off x="976" y="2981"/>
                    <a:ext cx="252" cy="257"/>
                  </a:xfrm>
                  <a:custGeom>
                    <a:avLst/>
                    <a:gdLst/>
                    <a:ahLst/>
                    <a:cxnLst>
                      <a:cxn ang="0">
                        <a:pos x="37" y="232"/>
                      </a:cxn>
                      <a:cxn ang="0">
                        <a:pos x="15" y="216"/>
                      </a:cxn>
                      <a:cxn ang="0">
                        <a:pos x="22" y="184"/>
                      </a:cxn>
                      <a:cxn ang="0">
                        <a:pos x="0" y="160"/>
                      </a:cxn>
                      <a:cxn ang="0">
                        <a:pos x="7" y="152"/>
                      </a:cxn>
                      <a:cxn ang="0">
                        <a:pos x="59" y="144"/>
                      </a:cxn>
                      <a:cxn ang="0">
                        <a:pos x="52" y="112"/>
                      </a:cxn>
                      <a:cxn ang="0">
                        <a:pos x="66" y="88"/>
                      </a:cxn>
                      <a:cxn ang="0">
                        <a:pos x="81" y="80"/>
                      </a:cxn>
                      <a:cxn ang="0">
                        <a:pos x="66" y="40"/>
                      </a:cxn>
                      <a:cxn ang="0">
                        <a:pos x="81" y="32"/>
                      </a:cxn>
                      <a:cxn ang="0">
                        <a:pos x="81" y="8"/>
                      </a:cxn>
                      <a:cxn ang="0">
                        <a:pos x="118" y="0"/>
                      </a:cxn>
                      <a:cxn ang="0">
                        <a:pos x="133" y="16"/>
                      </a:cxn>
                      <a:cxn ang="0">
                        <a:pos x="155" y="24"/>
                      </a:cxn>
                      <a:cxn ang="0">
                        <a:pos x="155" y="56"/>
                      </a:cxn>
                      <a:cxn ang="0">
                        <a:pos x="214" y="80"/>
                      </a:cxn>
                      <a:cxn ang="0">
                        <a:pos x="214" y="112"/>
                      </a:cxn>
                      <a:cxn ang="0">
                        <a:pos x="199" y="120"/>
                      </a:cxn>
                      <a:cxn ang="0">
                        <a:pos x="214" y="128"/>
                      </a:cxn>
                      <a:cxn ang="0">
                        <a:pos x="251" y="144"/>
                      </a:cxn>
                      <a:cxn ang="0">
                        <a:pos x="251" y="168"/>
                      </a:cxn>
                      <a:cxn ang="0">
                        <a:pos x="251" y="176"/>
                      </a:cxn>
                      <a:cxn ang="0">
                        <a:pos x="192" y="216"/>
                      </a:cxn>
                      <a:cxn ang="0">
                        <a:pos x="192" y="248"/>
                      </a:cxn>
                      <a:cxn ang="0">
                        <a:pos x="170" y="256"/>
                      </a:cxn>
                      <a:cxn ang="0">
                        <a:pos x="155" y="224"/>
                      </a:cxn>
                      <a:cxn ang="0">
                        <a:pos x="118" y="232"/>
                      </a:cxn>
                      <a:cxn ang="0">
                        <a:pos x="118" y="240"/>
                      </a:cxn>
                      <a:cxn ang="0">
                        <a:pos x="96" y="240"/>
                      </a:cxn>
                      <a:cxn ang="0">
                        <a:pos x="89" y="208"/>
                      </a:cxn>
                      <a:cxn ang="0">
                        <a:pos x="74" y="224"/>
                      </a:cxn>
                      <a:cxn ang="0">
                        <a:pos x="37" y="232"/>
                      </a:cxn>
                    </a:cxnLst>
                    <a:rect l="0" t="0" r="r" b="b"/>
                    <a:pathLst>
                      <a:path w="252" h="257">
                        <a:moveTo>
                          <a:pt x="37" y="232"/>
                        </a:moveTo>
                        <a:lnTo>
                          <a:pt x="15" y="216"/>
                        </a:lnTo>
                        <a:lnTo>
                          <a:pt x="22" y="184"/>
                        </a:lnTo>
                        <a:lnTo>
                          <a:pt x="0" y="160"/>
                        </a:lnTo>
                        <a:lnTo>
                          <a:pt x="7" y="152"/>
                        </a:lnTo>
                        <a:lnTo>
                          <a:pt x="59" y="144"/>
                        </a:lnTo>
                        <a:lnTo>
                          <a:pt x="52" y="112"/>
                        </a:lnTo>
                        <a:lnTo>
                          <a:pt x="66" y="88"/>
                        </a:lnTo>
                        <a:lnTo>
                          <a:pt x="81" y="80"/>
                        </a:lnTo>
                        <a:lnTo>
                          <a:pt x="66" y="40"/>
                        </a:lnTo>
                        <a:lnTo>
                          <a:pt x="81" y="32"/>
                        </a:lnTo>
                        <a:lnTo>
                          <a:pt x="81" y="8"/>
                        </a:lnTo>
                        <a:lnTo>
                          <a:pt x="118" y="0"/>
                        </a:lnTo>
                        <a:lnTo>
                          <a:pt x="133" y="16"/>
                        </a:lnTo>
                        <a:lnTo>
                          <a:pt x="155" y="24"/>
                        </a:lnTo>
                        <a:lnTo>
                          <a:pt x="155" y="56"/>
                        </a:lnTo>
                        <a:lnTo>
                          <a:pt x="214" y="80"/>
                        </a:lnTo>
                        <a:lnTo>
                          <a:pt x="214" y="112"/>
                        </a:lnTo>
                        <a:lnTo>
                          <a:pt x="199" y="120"/>
                        </a:lnTo>
                        <a:lnTo>
                          <a:pt x="214" y="128"/>
                        </a:lnTo>
                        <a:lnTo>
                          <a:pt x="251" y="144"/>
                        </a:lnTo>
                        <a:lnTo>
                          <a:pt x="251" y="168"/>
                        </a:lnTo>
                        <a:lnTo>
                          <a:pt x="251" y="176"/>
                        </a:lnTo>
                        <a:lnTo>
                          <a:pt x="192" y="216"/>
                        </a:lnTo>
                        <a:lnTo>
                          <a:pt x="192" y="248"/>
                        </a:lnTo>
                        <a:lnTo>
                          <a:pt x="170" y="256"/>
                        </a:lnTo>
                        <a:lnTo>
                          <a:pt x="155" y="224"/>
                        </a:lnTo>
                        <a:lnTo>
                          <a:pt x="118" y="232"/>
                        </a:lnTo>
                        <a:lnTo>
                          <a:pt x="118" y="240"/>
                        </a:lnTo>
                        <a:lnTo>
                          <a:pt x="96" y="240"/>
                        </a:lnTo>
                        <a:lnTo>
                          <a:pt x="89" y="208"/>
                        </a:lnTo>
                        <a:lnTo>
                          <a:pt x="74" y="224"/>
                        </a:lnTo>
                        <a:lnTo>
                          <a:pt x="37" y="2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1" name="Freeform 850"/>
                  <p:cNvSpPr>
                    <a:spLocks/>
                  </p:cNvSpPr>
                  <p:nvPr/>
                </p:nvSpPr>
                <p:spPr bwMode="auto">
                  <a:xfrm>
                    <a:off x="902" y="3189"/>
                    <a:ext cx="222" cy="257"/>
                  </a:xfrm>
                  <a:custGeom>
                    <a:avLst/>
                    <a:gdLst/>
                    <a:ahLst/>
                    <a:cxnLst>
                      <a:cxn ang="0">
                        <a:pos x="111" y="24"/>
                      </a:cxn>
                      <a:cxn ang="0">
                        <a:pos x="147" y="16"/>
                      </a:cxn>
                      <a:cxn ang="0">
                        <a:pos x="162" y="0"/>
                      </a:cxn>
                      <a:cxn ang="0">
                        <a:pos x="169" y="32"/>
                      </a:cxn>
                      <a:cxn ang="0">
                        <a:pos x="192" y="32"/>
                      </a:cxn>
                      <a:cxn ang="0">
                        <a:pos x="184" y="48"/>
                      </a:cxn>
                      <a:cxn ang="0">
                        <a:pos x="192" y="96"/>
                      </a:cxn>
                      <a:cxn ang="0">
                        <a:pos x="221" y="120"/>
                      </a:cxn>
                      <a:cxn ang="0">
                        <a:pos x="199" y="128"/>
                      </a:cxn>
                      <a:cxn ang="0">
                        <a:pos x="199" y="168"/>
                      </a:cxn>
                      <a:cxn ang="0">
                        <a:pos x="169" y="168"/>
                      </a:cxn>
                      <a:cxn ang="0">
                        <a:pos x="177" y="200"/>
                      </a:cxn>
                      <a:cxn ang="0">
                        <a:pos x="155" y="216"/>
                      </a:cxn>
                      <a:cxn ang="0">
                        <a:pos x="169" y="224"/>
                      </a:cxn>
                      <a:cxn ang="0">
                        <a:pos x="118" y="256"/>
                      </a:cxn>
                      <a:cxn ang="0">
                        <a:pos x="111" y="232"/>
                      </a:cxn>
                      <a:cxn ang="0">
                        <a:pos x="88" y="224"/>
                      </a:cxn>
                      <a:cxn ang="0">
                        <a:pos x="81" y="176"/>
                      </a:cxn>
                      <a:cxn ang="0">
                        <a:pos x="74" y="152"/>
                      </a:cxn>
                      <a:cxn ang="0">
                        <a:pos x="52" y="120"/>
                      </a:cxn>
                      <a:cxn ang="0">
                        <a:pos x="29" y="88"/>
                      </a:cxn>
                      <a:cxn ang="0">
                        <a:pos x="15" y="80"/>
                      </a:cxn>
                      <a:cxn ang="0">
                        <a:pos x="0" y="40"/>
                      </a:cxn>
                      <a:cxn ang="0">
                        <a:pos x="15" y="32"/>
                      </a:cxn>
                      <a:cxn ang="0">
                        <a:pos x="29" y="56"/>
                      </a:cxn>
                      <a:cxn ang="0">
                        <a:pos x="44" y="56"/>
                      </a:cxn>
                      <a:cxn ang="0">
                        <a:pos x="37" y="80"/>
                      </a:cxn>
                      <a:cxn ang="0">
                        <a:pos x="52" y="80"/>
                      </a:cxn>
                      <a:cxn ang="0">
                        <a:pos x="74" y="96"/>
                      </a:cxn>
                      <a:cxn ang="0">
                        <a:pos x="133" y="56"/>
                      </a:cxn>
                      <a:cxn ang="0">
                        <a:pos x="125" y="40"/>
                      </a:cxn>
                      <a:cxn ang="0">
                        <a:pos x="103" y="40"/>
                      </a:cxn>
                      <a:cxn ang="0">
                        <a:pos x="111" y="24"/>
                      </a:cxn>
                    </a:cxnLst>
                    <a:rect l="0" t="0" r="r" b="b"/>
                    <a:pathLst>
                      <a:path w="222" h="257">
                        <a:moveTo>
                          <a:pt x="111" y="24"/>
                        </a:moveTo>
                        <a:lnTo>
                          <a:pt x="147" y="16"/>
                        </a:lnTo>
                        <a:lnTo>
                          <a:pt x="162" y="0"/>
                        </a:lnTo>
                        <a:lnTo>
                          <a:pt x="169" y="32"/>
                        </a:lnTo>
                        <a:lnTo>
                          <a:pt x="192" y="32"/>
                        </a:lnTo>
                        <a:lnTo>
                          <a:pt x="184" y="48"/>
                        </a:lnTo>
                        <a:lnTo>
                          <a:pt x="192" y="96"/>
                        </a:lnTo>
                        <a:lnTo>
                          <a:pt x="221" y="120"/>
                        </a:lnTo>
                        <a:lnTo>
                          <a:pt x="199" y="128"/>
                        </a:lnTo>
                        <a:lnTo>
                          <a:pt x="199" y="168"/>
                        </a:lnTo>
                        <a:lnTo>
                          <a:pt x="169" y="168"/>
                        </a:lnTo>
                        <a:lnTo>
                          <a:pt x="177" y="200"/>
                        </a:lnTo>
                        <a:lnTo>
                          <a:pt x="155" y="216"/>
                        </a:lnTo>
                        <a:lnTo>
                          <a:pt x="169" y="224"/>
                        </a:lnTo>
                        <a:lnTo>
                          <a:pt x="118" y="256"/>
                        </a:lnTo>
                        <a:lnTo>
                          <a:pt x="111" y="232"/>
                        </a:lnTo>
                        <a:lnTo>
                          <a:pt x="88" y="224"/>
                        </a:lnTo>
                        <a:lnTo>
                          <a:pt x="81" y="176"/>
                        </a:lnTo>
                        <a:lnTo>
                          <a:pt x="74" y="152"/>
                        </a:lnTo>
                        <a:lnTo>
                          <a:pt x="52" y="120"/>
                        </a:lnTo>
                        <a:lnTo>
                          <a:pt x="29" y="88"/>
                        </a:lnTo>
                        <a:lnTo>
                          <a:pt x="15" y="80"/>
                        </a:lnTo>
                        <a:lnTo>
                          <a:pt x="0" y="40"/>
                        </a:lnTo>
                        <a:lnTo>
                          <a:pt x="15" y="32"/>
                        </a:lnTo>
                        <a:lnTo>
                          <a:pt x="29" y="56"/>
                        </a:lnTo>
                        <a:lnTo>
                          <a:pt x="44" y="56"/>
                        </a:lnTo>
                        <a:lnTo>
                          <a:pt x="37" y="80"/>
                        </a:lnTo>
                        <a:lnTo>
                          <a:pt x="52" y="80"/>
                        </a:lnTo>
                        <a:lnTo>
                          <a:pt x="74" y="96"/>
                        </a:lnTo>
                        <a:lnTo>
                          <a:pt x="133" y="56"/>
                        </a:lnTo>
                        <a:lnTo>
                          <a:pt x="125" y="40"/>
                        </a:lnTo>
                        <a:lnTo>
                          <a:pt x="103" y="40"/>
                        </a:lnTo>
                        <a:lnTo>
                          <a:pt x="111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2" name="Freeform 851"/>
                  <p:cNvSpPr>
                    <a:spLocks/>
                  </p:cNvSpPr>
                  <p:nvPr/>
                </p:nvSpPr>
                <p:spPr bwMode="auto">
                  <a:xfrm>
                    <a:off x="1219" y="1957"/>
                    <a:ext cx="319" cy="417"/>
                  </a:xfrm>
                  <a:custGeom>
                    <a:avLst/>
                    <a:gdLst/>
                    <a:ahLst/>
                    <a:cxnLst>
                      <a:cxn ang="0">
                        <a:pos x="0" y="224"/>
                      </a:cxn>
                      <a:cxn ang="0">
                        <a:pos x="104" y="216"/>
                      </a:cxn>
                      <a:cxn ang="0">
                        <a:pos x="118" y="144"/>
                      </a:cxn>
                      <a:cxn ang="0">
                        <a:pos x="141" y="136"/>
                      </a:cxn>
                      <a:cxn ang="0">
                        <a:pos x="170" y="96"/>
                      </a:cxn>
                      <a:cxn ang="0">
                        <a:pos x="185" y="56"/>
                      </a:cxn>
                      <a:cxn ang="0">
                        <a:pos x="229" y="40"/>
                      </a:cxn>
                      <a:cxn ang="0">
                        <a:pos x="252" y="0"/>
                      </a:cxn>
                      <a:cxn ang="0">
                        <a:pos x="281" y="32"/>
                      </a:cxn>
                      <a:cxn ang="0">
                        <a:pos x="274" y="64"/>
                      </a:cxn>
                      <a:cxn ang="0">
                        <a:pos x="288" y="80"/>
                      </a:cxn>
                      <a:cxn ang="0">
                        <a:pos x="296" y="56"/>
                      </a:cxn>
                      <a:cxn ang="0">
                        <a:pos x="311" y="64"/>
                      </a:cxn>
                      <a:cxn ang="0">
                        <a:pos x="303" y="72"/>
                      </a:cxn>
                      <a:cxn ang="0">
                        <a:pos x="318" y="128"/>
                      </a:cxn>
                      <a:cxn ang="0">
                        <a:pos x="274" y="168"/>
                      </a:cxn>
                      <a:cxn ang="0">
                        <a:pos x="259" y="224"/>
                      </a:cxn>
                      <a:cxn ang="0">
                        <a:pos x="274" y="256"/>
                      </a:cxn>
                      <a:cxn ang="0">
                        <a:pos x="252" y="280"/>
                      </a:cxn>
                      <a:cxn ang="0">
                        <a:pos x="237" y="280"/>
                      </a:cxn>
                      <a:cxn ang="0">
                        <a:pos x="215" y="320"/>
                      </a:cxn>
                      <a:cxn ang="0">
                        <a:pos x="229" y="344"/>
                      </a:cxn>
                      <a:cxn ang="0">
                        <a:pos x="215" y="392"/>
                      </a:cxn>
                      <a:cxn ang="0">
                        <a:pos x="185" y="416"/>
                      </a:cxn>
                      <a:cxn ang="0">
                        <a:pos x="148" y="376"/>
                      </a:cxn>
                      <a:cxn ang="0">
                        <a:pos x="126" y="376"/>
                      </a:cxn>
                      <a:cxn ang="0">
                        <a:pos x="81" y="328"/>
                      </a:cxn>
                      <a:cxn ang="0">
                        <a:pos x="74" y="344"/>
                      </a:cxn>
                      <a:cxn ang="0">
                        <a:pos x="44" y="344"/>
                      </a:cxn>
                      <a:cxn ang="0">
                        <a:pos x="0" y="224"/>
                      </a:cxn>
                    </a:cxnLst>
                    <a:rect l="0" t="0" r="r" b="b"/>
                    <a:pathLst>
                      <a:path w="319" h="417">
                        <a:moveTo>
                          <a:pt x="0" y="224"/>
                        </a:moveTo>
                        <a:lnTo>
                          <a:pt x="104" y="216"/>
                        </a:lnTo>
                        <a:lnTo>
                          <a:pt x="118" y="144"/>
                        </a:lnTo>
                        <a:lnTo>
                          <a:pt x="141" y="136"/>
                        </a:lnTo>
                        <a:lnTo>
                          <a:pt x="170" y="96"/>
                        </a:lnTo>
                        <a:lnTo>
                          <a:pt x="185" y="56"/>
                        </a:lnTo>
                        <a:lnTo>
                          <a:pt x="229" y="40"/>
                        </a:lnTo>
                        <a:lnTo>
                          <a:pt x="252" y="0"/>
                        </a:lnTo>
                        <a:lnTo>
                          <a:pt x="281" y="32"/>
                        </a:lnTo>
                        <a:lnTo>
                          <a:pt x="274" y="64"/>
                        </a:lnTo>
                        <a:lnTo>
                          <a:pt x="288" y="80"/>
                        </a:lnTo>
                        <a:lnTo>
                          <a:pt x="296" y="56"/>
                        </a:lnTo>
                        <a:lnTo>
                          <a:pt x="311" y="64"/>
                        </a:lnTo>
                        <a:lnTo>
                          <a:pt x="303" y="72"/>
                        </a:lnTo>
                        <a:lnTo>
                          <a:pt x="318" y="128"/>
                        </a:lnTo>
                        <a:lnTo>
                          <a:pt x="274" y="168"/>
                        </a:lnTo>
                        <a:lnTo>
                          <a:pt x="259" y="224"/>
                        </a:lnTo>
                        <a:lnTo>
                          <a:pt x="274" y="256"/>
                        </a:lnTo>
                        <a:lnTo>
                          <a:pt x="252" y="280"/>
                        </a:lnTo>
                        <a:lnTo>
                          <a:pt x="237" y="280"/>
                        </a:lnTo>
                        <a:lnTo>
                          <a:pt x="215" y="320"/>
                        </a:lnTo>
                        <a:lnTo>
                          <a:pt x="229" y="344"/>
                        </a:lnTo>
                        <a:lnTo>
                          <a:pt x="215" y="392"/>
                        </a:lnTo>
                        <a:lnTo>
                          <a:pt x="185" y="416"/>
                        </a:lnTo>
                        <a:lnTo>
                          <a:pt x="148" y="376"/>
                        </a:lnTo>
                        <a:lnTo>
                          <a:pt x="126" y="376"/>
                        </a:lnTo>
                        <a:lnTo>
                          <a:pt x="81" y="328"/>
                        </a:lnTo>
                        <a:lnTo>
                          <a:pt x="74" y="344"/>
                        </a:lnTo>
                        <a:lnTo>
                          <a:pt x="44" y="344"/>
                        </a:lnTo>
                        <a:lnTo>
                          <a:pt x="0" y="2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3" name="Freeform 852"/>
                  <p:cNvSpPr>
                    <a:spLocks/>
                  </p:cNvSpPr>
                  <p:nvPr/>
                </p:nvSpPr>
                <p:spPr bwMode="auto">
                  <a:xfrm>
                    <a:off x="1470" y="1829"/>
                    <a:ext cx="252" cy="345"/>
                  </a:xfrm>
                  <a:custGeom>
                    <a:avLst/>
                    <a:gdLst/>
                    <a:ahLst/>
                    <a:cxnLst>
                      <a:cxn ang="0">
                        <a:pos x="22" y="96"/>
                      </a:cxn>
                      <a:cxn ang="0">
                        <a:pos x="74" y="80"/>
                      </a:cxn>
                      <a:cxn ang="0">
                        <a:pos x="59" y="40"/>
                      </a:cxn>
                      <a:cxn ang="0">
                        <a:pos x="96" y="8"/>
                      </a:cxn>
                      <a:cxn ang="0">
                        <a:pos x="140" y="0"/>
                      </a:cxn>
                      <a:cxn ang="0">
                        <a:pos x="162" y="0"/>
                      </a:cxn>
                      <a:cxn ang="0">
                        <a:pos x="185" y="24"/>
                      </a:cxn>
                      <a:cxn ang="0">
                        <a:pos x="214" y="56"/>
                      </a:cxn>
                      <a:cxn ang="0">
                        <a:pos x="185" y="64"/>
                      </a:cxn>
                      <a:cxn ang="0">
                        <a:pos x="222" y="112"/>
                      </a:cxn>
                      <a:cxn ang="0">
                        <a:pos x="229" y="192"/>
                      </a:cxn>
                      <a:cxn ang="0">
                        <a:pos x="251" y="280"/>
                      </a:cxn>
                      <a:cxn ang="0">
                        <a:pos x="192" y="344"/>
                      </a:cxn>
                      <a:cxn ang="0">
                        <a:pos x="148" y="336"/>
                      </a:cxn>
                      <a:cxn ang="0">
                        <a:pos x="81" y="216"/>
                      </a:cxn>
                      <a:cxn ang="0">
                        <a:pos x="81" y="168"/>
                      </a:cxn>
                      <a:cxn ang="0">
                        <a:pos x="59" y="192"/>
                      </a:cxn>
                      <a:cxn ang="0">
                        <a:pos x="44" y="184"/>
                      </a:cxn>
                      <a:cxn ang="0">
                        <a:pos x="37" y="208"/>
                      </a:cxn>
                      <a:cxn ang="0">
                        <a:pos x="22" y="192"/>
                      </a:cxn>
                      <a:cxn ang="0">
                        <a:pos x="30" y="160"/>
                      </a:cxn>
                      <a:cxn ang="0">
                        <a:pos x="0" y="128"/>
                      </a:cxn>
                      <a:cxn ang="0">
                        <a:pos x="22" y="96"/>
                      </a:cxn>
                    </a:cxnLst>
                    <a:rect l="0" t="0" r="r" b="b"/>
                    <a:pathLst>
                      <a:path w="252" h="345">
                        <a:moveTo>
                          <a:pt x="22" y="96"/>
                        </a:moveTo>
                        <a:lnTo>
                          <a:pt x="74" y="80"/>
                        </a:lnTo>
                        <a:lnTo>
                          <a:pt x="59" y="40"/>
                        </a:lnTo>
                        <a:lnTo>
                          <a:pt x="96" y="8"/>
                        </a:lnTo>
                        <a:lnTo>
                          <a:pt x="140" y="0"/>
                        </a:lnTo>
                        <a:lnTo>
                          <a:pt x="162" y="0"/>
                        </a:lnTo>
                        <a:lnTo>
                          <a:pt x="185" y="24"/>
                        </a:lnTo>
                        <a:lnTo>
                          <a:pt x="214" y="56"/>
                        </a:lnTo>
                        <a:lnTo>
                          <a:pt x="185" y="64"/>
                        </a:lnTo>
                        <a:lnTo>
                          <a:pt x="222" y="112"/>
                        </a:lnTo>
                        <a:lnTo>
                          <a:pt x="229" y="192"/>
                        </a:lnTo>
                        <a:lnTo>
                          <a:pt x="251" y="280"/>
                        </a:lnTo>
                        <a:lnTo>
                          <a:pt x="192" y="344"/>
                        </a:lnTo>
                        <a:lnTo>
                          <a:pt x="148" y="336"/>
                        </a:lnTo>
                        <a:lnTo>
                          <a:pt x="81" y="216"/>
                        </a:lnTo>
                        <a:lnTo>
                          <a:pt x="81" y="168"/>
                        </a:lnTo>
                        <a:lnTo>
                          <a:pt x="59" y="192"/>
                        </a:lnTo>
                        <a:lnTo>
                          <a:pt x="44" y="184"/>
                        </a:lnTo>
                        <a:lnTo>
                          <a:pt x="37" y="208"/>
                        </a:lnTo>
                        <a:lnTo>
                          <a:pt x="22" y="192"/>
                        </a:lnTo>
                        <a:lnTo>
                          <a:pt x="30" y="160"/>
                        </a:lnTo>
                        <a:lnTo>
                          <a:pt x="0" y="128"/>
                        </a:lnTo>
                        <a:lnTo>
                          <a:pt x="22" y="9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4" name="Freeform 853"/>
                  <p:cNvSpPr>
                    <a:spLocks/>
                  </p:cNvSpPr>
                  <p:nvPr/>
                </p:nvSpPr>
                <p:spPr bwMode="auto">
                  <a:xfrm>
                    <a:off x="1086" y="2181"/>
                    <a:ext cx="260" cy="233"/>
                  </a:xfrm>
                  <a:custGeom>
                    <a:avLst/>
                    <a:gdLst/>
                    <a:ahLst/>
                    <a:cxnLst>
                      <a:cxn ang="0">
                        <a:pos x="259" y="152"/>
                      </a:cxn>
                      <a:cxn ang="0">
                        <a:pos x="200" y="200"/>
                      </a:cxn>
                      <a:cxn ang="0">
                        <a:pos x="192" y="232"/>
                      </a:cxn>
                      <a:cxn ang="0">
                        <a:pos x="155" y="232"/>
                      </a:cxn>
                      <a:cxn ang="0">
                        <a:pos x="133" y="216"/>
                      </a:cxn>
                      <a:cxn ang="0">
                        <a:pos x="126" y="184"/>
                      </a:cxn>
                      <a:cxn ang="0">
                        <a:pos x="104" y="176"/>
                      </a:cxn>
                      <a:cxn ang="0">
                        <a:pos x="89" y="144"/>
                      </a:cxn>
                      <a:cxn ang="0">
                        <a:pos x="52" y="152"/>
                      </a:cxn>
                      <a:cxn ang="0">
                        <a:pos x="30" y="136"/>
                      </a:cxn>
                      <a:cxn ang="0">
                        <a:pos x="15" y="136"/>
                      </a:cxn>
                      <a:cxn ang="0">
                        <a:pos x="0" y="64"/>
                      </a:cxn>
                      <a:cxn ang="0">
                        <a:pos x="22" y="40"/>
                      </a:cxn>
                      <a:cxn ang="0">
                        <a:pos x="59" y="48"/>
                      </a:cxn>
                      <a:cxn ang="0">
                        <a:pos x="81" y="88"/>
                      </a:cxn>
                      <a:cxn ang="0">
                        <a:pos x="89" y="40"/>
                      </a:cxn>
                      <a:cxn ang="0">
                        <a:pos x="89" y="8"/>
                      </a:cxn>
                      <a:cxn ang="0">
                        <a:pos x="133" y="0"/>
                      </a:cxn>
                      <a:cxn ang="0">
                        <a:pos x="178" y="120"/>
                      </a:cxn>
                      <a:cxn ang="0">
                        <a:pos x="207" y="120"/>
                      </a:cxn>
                      <a:cxn ang="0">
                        <a:pos x="215" y="104"/>
                      </a:cxn>
                      <a:cxn ang="0">
                        <a:pos x="259" y="152"/>
                      </a:cxn>
                    </a:cxnLst>
                    <a:rect l="0" t="0" r="r" b="b"/>
                    <a:pathLst>
                      <a:path w="260" h="233">
                        <a:moveTo>
                          <a:pt x="259" y="152"/>
                        </a:moveTo>
                        <a:lnTo>
                          <a:pt x="200" y="200"/>
                        </a:lnTo>
                        <a:lnTo>
                          <a:pt x="192" y="232"/>
                        </a:lnTo>
                        <a:lnTo>
                          <a:pt x="155" y="232"/>
                        </a:lnTo>
                        <a:lnTo>
                          <a:pt x="133" y="216"/>
                        </a:lnTo>
                        <a:lnTo>
                          <a:pt x="126" y="184"/>
                        </a:lnTo>
                        <a:lnTo>
                          <a:pt x="104" y="176"/>
                        </a:lnTo>
                        <a:lnTo>
                          <a:pt x="89" y="144"/>
                        </a:lnTo>
                        <a:lnTo>
                          <a:pt x="52" y="152"/>
                        </a:lnTo>
                        <a:lnTo>
                          <a:pt x="30" y="136"/>
                        </a:lnTo>
                        <a:lnTo>
                          <a:pt x="15" y="136"/>
                        </a:lnTo>
                        <a:lnTo>
                          <a:pt x="0" y="64"/>
                        </a:lnTo>
                        <a:lnTo>
                          <a:pt x="22" y="40"/>
                        </a:lnTo>
                        <a:lnTo>
                          <a:pt x="59" y="48"/>
                        </a:lnTo>
                        <a:lnTo>
                          <a:pt x="81" y="88"/>
                        </a:lnTo>
                        <a:lnTo>
                          <a:pt x="89" y="40"/>
                        </a:lnTo>
                        <a:lnTo>
                          <a:pt x="89" y="8"/>
                        </a:lnTo>
                        <a:lnTo>
                          <a:pt x="133" y="0"/>
                        </a:lnTo>
                        <a:lnTo>
                          <a:pt x="178" y="120"/>
                        </a:lnTo>
                        <a:lnTo>
                          <a:pt x="207" y="120"/>
                        </a:lnTo>
                        <a:lnTo>
                          <a:pt x="215" y="104"/>
                        </a:lnTo>
                        <a:lnTo>
                          <a:pt x="259" y="15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5" name="Freeform 854"/>
                  <p:cNvSpPr>
                    <a:spLocks/>
                  </p:cNvSpPr>
                  <p:nvPr/>
                </p:nvSpPr>
                <p:spPr bwMode="auto">
                  <a:xfrm>
                    <a:off x="953" y="2237"/>
                    <a:ext cx="149" cy="241"/>
                  </a:xfrm>
                  <a:custGeom>
                    <a:avLst/>
                    <a:gdLst/>
                    <a:ahLst/>
                    <a:cxnLst>
                      <a:cxn ang="0">
                        <a:pos x="96" y="184"/>
                      </a:cxn>
                      <a:cxn ang="0">
                        <a:pos x="89" y="192"/>
                      </a:cxn>
                      <a:cxn ang="0">
                        <a:pos x="89" y="224"/>
                      </a:cxn>
                      <a:cxn ang="0">
                        <a:pos x="67" y="240"/>
                      </a:cxn>
                      <a:cxn ang="0">
                        <a:pos x="44" y="240"/>
                      </a:cxn>
                      <a:cxn ang="0">
                        <a:pos x="30" y="200"/>
                      </a:cxn>
                      <a:cxn ang="0">
                        <a:pos x="15" y="192"/>
                      </a:cxn>
                      <a:cxn ang="0">
                        <a:pos x="22" y="176"/>
                      </a:cxn>
                      <a:cxn ang="0">
                        <a:pos x="0" y="144"/>
                      </a:cxn>
                      <a:cxn ang="0">
                        <a:pos x="0" y="136"/>
                      </a:cxn>
                      <a:cxn ang="0">
                        <a:pos x="30" y="112"/>
                      </a:cxn>
                      <a:cxn ang="0">
                        <a:pos x="30" y="88"/>
                      </a:cxn>
                      <a:cxn ang="0">
                        <a:pos x="44" y="80"/>
                      </a:cxn>
                      <a:cxn ang="0">
                        <a:pos x="52" y="56"/>
                      </a:cxn>
                      <a:cxn ang="0">
                        <a:pos x="74" y="48"/>
                      </a:cxn>
                      <a:cxn ang="0">
                        <a:pos x="111" y="0"/>
                      </a:cxn>
                      <a:cxn ang="0">
                        <a:pos x="133" y="8"/>
                      </a:cxn>
                      <a:cxn ang="0">
                        <a:pos x="148" y="80"/>
                      </a:cxn>
                      <a:cxn ang="0">
                        <a:pos x="126" y="88"/>
                      </a:cxn>
                      <a:cxn ang="0">
                        <a:pos x="126" y="136"/>
                      </a:cxn>
                      <a:cxn ang="0">
                        <a:pos x="96" y="184"/>
                      </a:cxn>
                    </a:cxnLst>
                    <a:rect l="0" t="0" r="r" b="b"/>
                    <a:pathLst>
                      <a:path w="149" h="241">
                        <a:moveTo>
                          <a:pt x="96" y="184"/>
                        </a:moveTo>
                        <a:lnTo>
                          <a:pt x="89" y="192"/>
                        </a:lnTo>
                        <a:lnTo>
                          <a:pt x="89" y="224"/>
                        </a:lnTo>
                        <a:lnTo>
                          <a:pt x="67" y="240"/>
                        </a:lnTo>
                        <a:lnTo>
                          <a:pt x="44" y="240"/>
                        </a:lnTo>
                        <a:lnTo>
                          <a:pt x="30" y="200"/>
                        </a:lnTo>
                        <a:lnTo>
                          <a:pt x="15" y="192"/>
                        </a:lnTo>
                        <a:lnTo>
                          <a:pt x="22" y="176"/>
                        </a:lnTo>
                        <a:lnTo>
                          <a:pt x="0" y="144"/>
                        </a:lnTo>
                        <a:lnTo>
                          <a:pt x="0" y="136"/>
                        </a:lnTo>
                        <a:lnTo>
                          <a:pt x="30" y="112"/>
                        </a:lnTo>
                        <a:lnTo>
                          <a:pt x="30" y="88"/>
                        </a:lnTo>
                        <a:lnTo>
                          <a:pt x="44" y="80"/>
                        </a:lnTo>
                        <a:lnTo>
                          <a:pt x="52" y="56"/>
                        </a:lnTo>
                        <a:lnTo>
                          <a:pt x="74" y="48"/>
                        </a:lnTo>
                        <a:lnTo>
                          <a:pt x="111" y="0"/>
                        </a:lnTo>
                        <a:lnTo>
                          <a:pt x="133" y="8"/>
                        </a:lnTo>
                        <a:lnTo>
                          <a:pt x="148" y="80"/>
                        </a:lnTo>
                        <a:lnTo>
                          <a:pt x="126" y="88"/>
                        </a:lnTo>
                        <a:lnTo>
                          <a:pt x="126" y="136"/>
                        </a:lnTo>
                        <a:lnTo>
                          <a:pt x="96" y="18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6" name="Freeform 855"/>
                  <p:cNvSpPr>
                    <a:spLocks/>
                  </p:cNvSpPr>
                  <p:nvPr/>
                </p:nvSpPr>
                <p:spPr bwMode="auto">
                  <a:xfrm>
                    <a:off x="1049" y="2317"/>
                    <a:ext cx="208" cy="161"/>
                  </a:xfrm>
                  <a:custGeom>
                    <a:avLst/>
                    <a:gdLst/>
                    <a:ahLst/>
                    <a:cxnLst>
                      <a:cxn ang="0">
                        <a:pos x="207" y="160"/>
                      </a:cxn>
                      <a:cxn ang="0">
                        <a:pos x="200" y="144"/>
                      </a:cxn>
                      <a:cxn ang="0">
                        <a:pos x="185" y="128"/>
                      </a:cxn>
                      <a:cxn ang="0">
                        <a:pos x="192" y="96"/>
                      </a:cxn>
                      <a:cxn ang="0">
                        <a:pos x="170" y="80"/>
                      </a:cxn>
                      <a:cxn ang="0">
                        <a:pos x="163" y="48"/>
                      </a:cxn>
                      <a:cxn ang="0">
                        <a:pos x="141" y="40"/>
                      </a:cxn>
                      <a:cxn ang="0">
                        <a:pos x="126" y="8"/>
                      </a:cxn>
                      <a:cxn ang="0">
                        <a:pos x="89" y="16"/>
                      </a:cxn>
                      <a:cxn ang="0">
                        <a:pos x="67" y="0"/>
                      </a:cxn>
                      <a:cxn ang="0">
                        <a:pos x="52" y="0"/>
                      </a:cxn>
                      <a:cxn ang="0">
                        <a:pos x="30" y="8"/>
                      </a:cxn>
                      <a:cxn ang="0">
                        <a:pos x="30" y="56"/>
                      </a:cxn>
                      <a:cxn ang="0">
                        <a:pos x="0" y="104"/>
                      </a:cxn>
                      <a:cxn ang="0">
                        <a:pos x="74" y="136"/>
                      </a:cxn>
                      <a:cxn ang="0">
                        <a:pos x="104" y="136"/>
                      </a:cxn>
                      <a:cxn ang="0">
                        <a:pos x="126" y="128"/>
                      </a:cxn>
                      <a:cxn ang="0">
                        <a:pos x="148" y="144"/>
                      </a:cxn>
                      <a:cxn ang="0">
                        <a:pos x="192" y="160"/>
                      </a:cxn>
                      <a:cxn ang="0">
                        <a:pos x="207" y="160"/>
                      </a:cxn>
                    </a:cxnLst>
                    <a:rect l="0" t="0" r="r" b="b"/>
                    <a:pathLst>
                      <a:path w="208" h="161">
                        <a:moveTo>
                          <a:pt x="207" y="160"/>
                        </a:moveTo>
                        <a:lnTo>
                          <a:pt x="200" y="144"/>
                        </a:lnTo>
                        <a:lnTo>
                          <a:pt x="185" y="128"/>
                        </a:lnTo>
                        <a:lnTo>
                          <a:pt x="192" y="96"/>
                        </a:lnTo>
                        <a:lnTo>
                          <a:pt x="170" y="80"/>
                        </a:lnTo>
                        <a:lnTo>
                          <a:pt x="163" y="48"/>
                        </a:lnTo>
                        <a:lnTo>
                          <a:pt x="141" y="40"/>
                        </a:lnTo>
                        <a:lnTo>
                          <a:pt x="126" y="8"/>
                        </a:lnTo>
                        <a:lnTo>
                          <a:pt x="89" y="16"/>
                        </a:lnTo>
                        <a:lnTo>
                          <a:pt x="67" y="0"/>
                        </a:lnTo>
                        <a:lnTo>
                          <a:pt x="52" y="0"/>
                        </a:lnTo>
                        <a:lnTo>
                          <a:pt x="30" y="8"/>
                        </a:lnTo>
                        <a:lnTo>
                          <a:pt x="30" y="56"/>
                        </a:lnTo>
                        <a:lnTo>
                          <a:pt x="0" y="104"/>
                        </a:lnTo>
                        <a:lnTo>
                          <a:pt x="74" y="136"/>
                        </a:lnTo>
                        <a:lnTo>
                          <a:pt x="104" y="136"/>
                        </a:lnTo>
                        <a:lnTo>
                          <a:pt x="126" y="128"/>
                        </a:lnTo>
                        <a:lnTo>
                          <a:pt x="148" y="144"/>
                        </a:lnTo>
                        <a:lnTo>
                          <a:pt x="192" y="160"/>
                        </a:lnTo>
                        <a:lnTo>
                          <a:pt x="207" y="16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7" name="Freeform 856"/>
                  <p:cNvSpPr>
                    <a:spLocks/>
                  </p:cNvSpPr>
                  <p:nvPr/>
                </p:nvSpPr>
                <p:spPr bwMode="auto">
                  <a:xfrm>
                    <a:off x="1020" y="2421"/>
                    <a:ext cx="252" cy="185"/>
                  </a:xfrm>
                  <a:custGeom>
                    <a:avLst/>
                    <a:gdLst/>
                    <a:ahLst/>
                    <a:cxnLst>
                      <a:cxn ang="0">
                        <a:pos x="96" y="152"/>
                      </a:cxn>
                      <a:cxn ang="0">
                        <a:pos x="111" y="136"/>
                      </a:cxn>
                      <a:cxn ang="0">
                        <a:pos x="148" y="168"/>
                      </a:cxn>
                      <a:cxn ang="0">
                        <a:pos x="170" y="168"/>
                      </a:cxn>
                      <a:cxn ang="0">
                        <a:pos x="192" y="184"/>
                      </a:cxn>
                      <a:cxn ang="0">
                        <a:pos x="222" y="160"/>
                      </a:cxn>
                      <a:cxn ang="0">
                        <a:pos x="214" y="128"/>
                      </a:cxn>
                      <a:cxn ang="0">
                        <a:pos x="251" y="96"/>
                      </a:cxn>
                      <a:cxn ang="0">
                        <a:pos x="251" y="56"/>
                      </a:cxn>
                      <a:cxn ang="0">
                        <a:pos x="236" y="56"/>
                      </a:cxn>
                      <a:cxn ang="0">
                        <a:pos x="222" y="56"/>
                      </a:cxn>
                      <a:cxn ang="0">
                        <a:pos x="177" y="40"/>
                      </a:cxn>
                      <a:cxn ang="0">
                        <a:pos x="155" y="24"/>
                      </a:cxn>
                      <a:cxn ang="0">
                        <a:pos x="133" y="32"/>
                      </a:cxn>
                      <a:cxn ang="0">
                        <a:pos x="103" y="32"/>
                      </a:cxn>
                      <a:cxn ang="0">
                        <a:pos x="30" y="0"/>
                      </a:cxn>
                      <a:cxn ang="0">
                        <a:pos x="22" y="8"/>
                      </a:cxn>
                      <a:cxn ang="0">
                        <a:pos x="22" y="40"/>
                      </a:cxn>
                      <a:cxn ang="0">
                        <a:pos x="0" y="56"/>
                      </a:cxn>
                      <a:cxn ang="0">
                        <a:pos x="30" y="112"/>
                      </a:cxn>
                      <a:cxn ang="0">
                        <a:pos x="74" y="112"/>
                      </a:cxn>
                      <a:cxn ang="0">
                        <a:pos x="96" y="152"/>
                      </a:cxn>
                    </a:cxnLst>
                    <a:rect l="0" t="0" r="r" b="b"/>
                    <a:pathLst>
                      <a:path w="252" h="185">
                        <a:moveTo>
                          <a:pt x="96" y="152"/>
                        </a:moveTo>
                        <a:lnTo>
                          <a:pt x="111" y="136"/>
                        </a:lnTo>
                        <a:lnTo>
                          <a:pt x="148" y="168"/>
                        </a:lnTo>
                        <a:lnTo>
                          <a:pt x="170" y="168"/>
                        </a:lnTo>
                        <a:lnTo>
                          <a:pt x="192" y="184"/>
                        </a:lnTo>
                        <a:lnTo>
                          <a:pt x="222" y="160"/>
                        </a:lnTo>
                        <a:lnTo>
                          <a:pt x="214" y="128"/>
                        </a:lnTo>
                        <a:lnTo>
                          <a:pt x="251" y="96"/>
                        </a:lnTo>
                        <a:lnTo>
                          <a:pt x="251" y="56"/>
                        </a:lnTo>
                        <a:lnTo>
                          <a:pt x="236" y="56"/>
                        </a:lnTo>
                        <a:lnTo>
                          <a:pt x="222" y="56"/>
                        </a:lnTo>
                        <a:lnTo>
                          <a:pt x="177" y="40"/>
                        </a:lnTo>
                        <a:lnTo>
                          <a:pt x="155" y="24"/>
                        </a:lnTo>
                        <a:lnTo>
                          <a:pt x="133" y="32"/>
                        </a:lnTo>
                        <a:lnTo>
                          <a:pt x="103" y="32"/>
                        </a:lnTo>
                        <a:lnTo>
                          <a:pt x="30" y="0"/>
                        </a:lnTo>
                        <a:lnTo>
                          <a:pt x="22" y="8"/>
                        </a:lnTo>
                        <a:lnTo>
                          <a:pt x="22" y="40"/>
                        </a:lnTo>
                        <a:lnTo>
                          <a:pt x="0" y="56"/>
                        </a:lnTo>
                        <a:lnTo>
                          <a:pt x="30" y="112"/>
                        </a:lnTo>
                        <a:lnTo>
                          <a:pt x="74" y="112"/>
                        </a:lnTo>
                        <a:lnTo>
                          <a:pt x="96" y="15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8" name="Freeform 857"/>
                  <p:cNvSpPr>
                    <a:spLocks/>
                  </p:cNvSpPr>
                  <p:nvPr/>
                </p:nvSpPr>
                <p:spPr bwMode="auto">
                  <a:xfrm>
                    <a:off x="924" y="2477"/>
                    <a:ext cx="193" cy="145"/>
                  </a:xfrm>
                  <a:custGeom>
                    <a:avLst/>
                    <a:gdLst/>
                    <a:ahLst/>
                    <a:cxnLst>
                      <a:cxn ang="0">
                        <a:pos x="192" y="96"/>
                      </a:cxn>
                      <a:cxn ang="0">
                        <a:pos x="185" y="96"/>
                      </a:cxn>
                      <a:cxn ang="0">
                        <a:pos x="163" y="120"/>
                      </a:cxn>
                      <a:cxn ang="0">
                        <a:pos x="170" y="136"/>
                      </a:cxn>
                      <a:cxn ang="0">
                        <a:pos x="103" y="144"/>
                      </a:cxn>
                      <a:cxn ang="0">
                        <a:pos x="81" y="128"/>
                      </a:cxn>
                      <a:cxn ang="0">
                        <a:pos x="66" y="144"/>
                      </a:cxn>
                      <a:cxn ang="0">
                        <a:pos x="37" y="144"/>
                      </a:cxn>
                      <a:cxn ang="0">
                        <a:pos x="15" y="144"/>
                      </a:cxn>
                      <a:cxn ang="0">
                        <a:pos x="0" y="104"/>
                      </a:cxn>
                      <a:cxn ang="0">
                        <a:pos x="15" y="88"/>
                      </a:cxn>
                      <a:cxn ang="0">
                        <a:pos x="22" y="24"/>
                      </a:cxn>
                      <a:cxn ang="0">
                        <a:pos x="44" y="24"/>
                      </a:cxn>
                      <a:cxn ang="0">
                        <a:pos x="74" y="0"/>
                      </a:cxn>
                      <a:cxn ang="0">
                        <a:pos x="96" y="0"/>
                      </a:cxn>
                      <a:cxn ang="0">
                        <a:pos x="126" y="56"/>
                      </a:cxn>
                      <a:cxn ang="0">
                        <a:pos x="170" y="56"/>
                      </a:cxn>
                      <a:cxn ang="0">
                        <a:pos x="192" y="96"/>
                      </a:cxn>
                    </a:cxnLst>
                    <a:rect l="0" t="0" r="r" b="b"/>
                    <a:pathLst>
                      <a:path w="193" h="145">
                        <a:moveTo>
                          <a:pt x="192" y="96"/>
                        </a:moveTo>
                        <a:lnTo>
                          <a:pt x="185" y="96"/>
                        </a:lnTo>
                        <a:lnTo>
                          <a:pt x="163" y="120"/>
                        </a:lnTo>
                        <a:lnTo>
                          <a:pt x="170" y="136"/>
                        </a:lnTo>
                        <a:lnTo>
                          <a:pt x="103" y="144"/>
                        </a:lnTo>
                        <a:lnTo>
                          <a:pt x="81" y="128"/>
                        </a:lnTo>
                        <a:lnTo>
                          <a:pt x="66" y="144"/>
                        </a:lnTo>
                        <a:lnTo>
                          <a:pt x="37" y="144"/>
                        </a:lnTo>
                        <a:lnTo>
                          <a:pt x="15" y="144"/>
                        </a:lnTo>
                        <a:lnTo>
                          <a:pt x="0" y="104"/>
                        </a:lnTo>
                        <a:lnTo>
                          <a:pt x="15" y="88"/>
                        </a:lnTo>
                        <a:lnTo>
                          <a:pt x="22" y="24"/>
                        </a:lnTo>
                        <a:lnTo>
                          <a:pt x="44" y="24"/>
                        </a:lnTo>
                        <a:lnTo>
                          <a:pt x="74" y="0"/>
                        </a:lnTo>
                        <a:lnTo>
                          <a:pt x="96" y="0"/>
                        </a:lnTo>
                        <a:lnTo>
                          <a:pt x="126" y="56"/>
                        </a:lnTo>
                        <a:lnTo>
                          <a:pt x="170" y="56"/>
                        </a:lnTo>
                        <a:lnTo>
                          <a:pt x="192" y="9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9" name="Freeform 858"/>
                  <p:cNvSpPr>
                    <a:spLocks/>
                  </p:cNvSpPr>
                  <p:nvPr/>
                </p:nvSpPr>
                <p:spPr bwMode="auto">
                  <a:xfrm>
                    <a:off x="850" y="2597"/>
                    <a:ext cx="149" cy="153"/>
                  </a:xfrm>
                  <a:custGeom>
                    <a:avLst/>
                    <a:gdLst/>
                    <a:ahLst/>
                    <a:cxnLst>
                      <a:cxn ang="0">
                        <a:pos x="89" y="24"/>
                      </a:cxn>
                      <a:cxn ang="0">
                        <a:pos x="111" y="24"/>
                      </a:cxn>
                      <a:cxn ang="0">
                        <a:pos x="141" y="24"/>
                      </a:cxn>
                      <a:cxn ang="0">
                        <a:pos x="148" y="64"/>
                      </a:cxn>
                      <a:cxn ang="0">
                        <a:pos x="133" y="72"/>
                      </a:cxn>
                      <a:cxn ang="0">
                        <a:pos x="148" y="104"/>
                      </a:cxn>
                      <a:cxn ang="0">
                        <a:pos x="118" y="112"/>
                      </a:cxn>
                      <a:cxn ang="0">
                        <a:pos x="104" y="144"/>
                      </a:cxn>
                      <a:cxn ang="0">
                        <a:pos x="74" y="152"/>
                      </a:cxn>
                      <a:cxn ang="0">
                        <a:pos x="52" y="144"/>
                      </a:cxn>
                      <a:cxn ang="0">
                        <a:pos x="67" y="136"/>
                      </a:cxn>
                      <a:cxn ang="0">
                        <a:pos x="67" y="112"/>
                      </a:cxn>
                      <a:cxn ang="0">
                        <a:pos x="59" y="104"/>
                      </a:cxn>
                      <a:cxn ang="0">
                        <a:pos x="44" y="72"/>
                      </a:cxn>
                      <a:cxn ang="0">
                        <a:pos x="15" y="72"/>
                      </a:cxn>
                      <a:cxn ang="0">
                        <a:pos x="0" y="40"/>
                      </a:cxn>
                      <a:cxn ang="0">
                        <a:pos x="7" y="40"/>
                      </a:cxn>
                      <a:cxn ang="0">
                        <a:pos x="37" y="0"/>
                      </a:cxn>
                      <a:cxn ang="0">
                        <a:pos x="89" y="24"/>
                      </a:cxn>
                    </a:cxnLst>
                    <a:rect l="0" t="0" r="r" b="b"/>
                    <a:pathLst>
                      <a:path w="149" h="153">
                        <a:moveTo>
                          <a:pt x="89" y="24"/>
                        </a:moveTo>
                        <a:lnTo>
                          <a:pt x="111" y="24"/>
                        </a:lnTo>
                        <a:lnTo>
                          <a:pt x="141" y="24"/>
                        </a:lnTo>
                        <a:lnTo>
                          <a:pt x="148" y="64"/>
                        </a:lnTo>
                        <a:lnTo>
                          <a:pt x="133" y="72"/>
                        </a:lnTo>
                        <a:lnTo>
                          <a:pt x="148" y="104"/>
                        </a:lnTo>
                        <a:lnTo>
                          <a:pt x="118" y="112"/>
                        </a:lnTo>
                        <a:lnTo>
                          <a:pt x="104" y="144"/>
                        </a:lnTo>
                        <a:lnTo>
                          <a:pt x="74" y="152"/>
                        </a:lnTo>
                        <a:lnTo>
                          <a:pt x="52" y="144"/>
                        </a:lnTo>
                        <a:lnTo>
                          <a:pt x="67" y="136"/>
                        </a:lnTo>
                        <a:lnTo>
                          <a:pt x="67" y="112"/>
                        </a:lnTo>
                        <a:lnTo>
                          <a:pt x="59" y="104"/>
                        </a:lnTo>
                        <a:lnTo>
                          <a:pt x="44" y="72"/>
                        </a:lnTo>
                        <a:lnTo>
                          <a:pt x="15" y="72"/>
                        </a:lnTo>
                        <a:lnTo>
                          <a:pt x="0" y="40"/>
                        </a:lnTo>
                        <a:lnTo>
                          <a:pt x="7" y="40"/>
                        </a:lnTo>
                        <a:lnTo>
                          <a:pt x="37" y="0"/>
                        </a:lnTo>
                        <a:lnTo>
                          <a:pt x="89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0" name="Freeform 859"/>
                  <p:cNvSpPr>
                    <a:spLocks/>
                  </p:cNvSpPr>
                  <p:nvPr/>
                </p:nvSpPr>
                <p:spPr bwMode="auto">
                  <a:xfrm>
                    <a:off x="761" y="3317"/>
                    <a:ext cx="83" cy="89"/>
                  </a:xfrm>
                  <a:custGeom>
                    <a:avLst/>
                    <a:gdLst/>
                    <a:ahLst/>
                    <a:cxnLst>
                      <a:cxn ang="0">
                        <a:pos x="67" y="8"/>
                      </a:cxn>
                      <a:cxn ang="0">
                        <a:pos x="52" y="8"/>
                      </a:cxn>
                      <a:cxn ang="0">
                        <a:pos x="30" y="0"/>
                      </a:cxn>
                      <a:cxn ang="0">
                        <a:pos x="0" y="24"/>
                      </a:cxn>
                      <a:cxn ang="0">
                        <a:pos x="7" y="32"/>
                      </a:cxn>
                      <a:cxn ang="0">
                        <a:pos x="45" y="88"/>
                      </a:cxn>
                      <a:cxn ang="0">
                        <a:pos x="52" y="72"/>
                      </a:cxn>
                      <a:cxn ang="0">
                        <a:pos x="75" y="64"/>
                      </a:cxn>
                      <a:cxn ang="0">
                        <a:pos x="82" y="24"/>
                      </a:cxn>
                      <a:cxn ang="0">
                        <a:pos x="67" y="8"/>
                      </a:cxn>
                    </a:cxnLst>
                    <a:rect l="0" t="0" r="r" b="b"/>
                    <a:pathLst>
                      <a:path w="83" h="89">
                        <a:moveTo>
                          <a:pt x="67" y="8"/>
                        </a:moveTo>
                        <a:lnTo>
                          <a:pt x="52" y="8"/>
                        </a:lnTo>
                        <a:lnTo>
                          <a:pt x="30" y="0"/>
                        </a:lnTo>
                        <a:lnTo>
                          <a:pt x="0" y="24"/>
                        </a:lnTo>
                        <a:lnTo>
                          <a:pt x="7" y="32"/>
                        </a:lnTo>
                        <a:lnTo>
                          <a:pt x="45" y="88"/>
                        </a:lnTo>
                        <a:lnTo>
                          <a:pt x="52" y="72"/>
                        </a:lnTo>
                        <a:lnTo>
                          <a:pt x="75" y="64"/>
                        </a:lnTo>
                        <a:lnTo>
                          <a:pt x="82" y="24"/>
                        </a:lnTo>
                        <a:lnTo>
                          <a:pt x="67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1" name="Freeform 860"/>
                  <p:cNvSpPr>
                    <a:spLocks/>
                  </p:cNvSpPr>
                  <p:nvPr/>
                </p:nvSpPr>
                <p:spPr bwMode="auto">
                  <a:xfrm>
                    <a:off x="828" y="3229"/>
                    <a:ext cx="163" cy="225"/>
                  </a:xfrm>
                  <a:custGeom>
                    <a:avLst/>
                    <a:gdLst/>
                    <a:ahLst/>
                    <a:cxnLst>
                      <a:cxn ang="0">
                        <a:pos x="74" y="224"/>
                      </a:cxn>
                      <a:cxn ang="0">
                        <a:pos x="74" y="200"/>
                      </a:cxn>
                      <a:cxn ang="0">
                        <a:pos x="59" y="184"/>
                      </a:cxn>
                      <a:cxn ang="0">
                        <a:pos x="22" y="160"/>
                      </a:cxn>
                      <a:cxn ang="0">
                        <a:pos x="7" y="152"/>
                      </a:cxn>
                      <a:cxn ang="0">
                        <a:pos x="15" y="112"/>
                      </a:cxn>
                      <a:cxn ang="0">
                        <a:pos x="0" y="96"/>
                      </a:cxn>
                      <a:cxn ang="0">
                        <a:pos x="0" y="72"/>
                      </a:cxn>
                      <a:cxn ang="0">
                        <a:pos x="22" y="64"/>
                      </a:cxn>
                      <a:cxn ang="0">
                        <a:pos x="7" y="24"/>
                      </a:cxn>
                      <a:cxn ang="0">
                        <a:pos x="37" y="0"/>
                      </a:cxn>
                      <a:cxn ang="0">
                        <a:pos x="74" y="0"/>
                      </a:cxn>
                      <a:cxn ang="0">
                        <a:pos x="88" y="40"/>
                      </a:cxn>
                      <a:cxn ang="0">
                        <a:pos x="103" y="48"/>
                      </a:cxn>
                      <a:cxn ang="0">
                        <a:pos x="125" y="80"/>
                      </a:cxn>
                      <a:cxn ang="0">
                        <a:pos x="147" y="112"/>
                      </a:cxn>
                      <a:cxn ang="0">
                        <a:pos x="155" y="136"/>
                      </a:cxn>
                      <a:cxn ang="0">
                        <a:pos x="162" y="184"/>
                      </a:cxn>
                      <a:cxn ang="0">
                        <a:pos x="125" y="192"/>
                      </a:cxn>
                      <a:cxn ang="0">
                        <a:pos x="118" y="216"/>
                      </a:cxn>
                      <a:cxn ang="0">
                        <a:pos x="96" y="216"/>
                      </a:cxn>
                      <a:cxn ang="0">
                        <a:pos x="74" y="224"/>
                      </a:cxn>
                    </a:cxnLst>
                    <a:rect l="0" t="0" r="r" b="b"/>
                    <a:pathLst>
                      <a:path w="163" h="225">
                        <a:moveTo>
                          <a:pt x="74" y="224"/>
                        </a:moveTo>
                        <a:lnTo>
                          <a:pt x="74" y="200"/>
                        </a:lnTo>
                        <a:lnTo>
                          <a:pt x="59" y="184"/>
                        </a:lnTo>
                        <a:lnTo>
                          <a:pt x="22" y="160"/>
                        </a:lnTo>
                        <a:lnTo>
                          <a:pt x="7" y="152"/>
                        </a:lnTo>
                        <a:lnTo>
                          <a:pt x="15" y="112"/>
                        </a:lnTo>
                        <a:lnTo>
                          <a:pt x="0" y="96"/>
                        </a:lnTo>
                        <a:lnTo>
                          <a:pt x="0" y="72"/>
                        </a:lnTo>
                        <a:lnTo>
                          <a:pt x="22" y="64"/>
                        </a:lnTo>
                        <a:lnTo>
                          <a:pt x="7" y="24"/>
                        </a:lnTo>
                        <a:lnTo>
                          <a:pt x="37" y="0"/>
                        </a:lnTo>
                        <a:lnTo>
                          <a:pt x="74" y="0"/>
                        </a:lnTo>
                        <a:lnTo>
                          <a:pt x="88" y="40"/>
                        </a:lnTo>
                        <a:lnTo>
                          <a:pt x="103" y="48"/>
                        </a:lnTo>
                        <a:lnTo>
                          <a:pt x="125" y="80"/>
                        </a:lnTo>
                        <a:lnTo>
                          <a:pt x="147" y="112"/>
                        </a:lnTo>
                        <a:lnTo>
                          <a:pt x="155" y="136"/>
                        </a:lnTo>
                        <a:lnTo>
                          <a:pt x="162" y="184"/>
                        </a:lnTo>
                        <a:lnTo>
                          <a:pt x="125" y="192"/>
                        </a:lnTo>
                        <a:lnTo>
                          <a:pt x="118" y="216"/>
                        </a:lnTo>
                        <a:lnTo>
                          <a:pt x="96" y="216"/>
                        </a:lnTo>
                        <a:lnTo>
                          <a:pt x="74" y="2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2" name="Freeform 861"/>
                  <p:cNvSpPr>
                    <a:spLocks/>
                  </p:cNvSpPr>
                  <p:nvPr/>
                </p:nvSpPr>
                <p:spPr bwMode="auto">
                  <a:xfrm>
                    <a:off x="806" y="3381"/>
                    <a:ext cx="97" cy="73"/>
                  </a:xfrm>
                  <a:custGeom>
                    <a:avLst/>
                    <a:gdLst/>
                    <a:ahLst/>
                    <a:cxnLst>
                      <a:cxn ang="0">
                        <a:pos x="74" y="64"/>
                      </a:cxn>
                      <a:cxn ang="0">
                        <a:pos x="52" y="64"/>
                      </a:cxn>
                      <a:cxn ang="0">
                        <a:pos x="37" y="72"/>
                      </a:cxn>
                      <a:cxn ang="0">
                        <a:pos x="7" y="32"/>
                      </a:cxn>
                      <a:cxn ang="0">
                        <a:pos x="0" y="24"/>
                      </a:cxn>
                      <a:cxn ang="0">
                        <a:pos x="7" y="8"/>
                      </a:cxn>
                      <a:cxn ang="0">
                        <a:pos x="30" y="0"/>
                      </a:cxn>
                      <a:cxn ang="0">
                        <a:pos x="44" y="8"/>
                      </a:cxn>
                      <a:cxn ang="0">
                        <a:pos x="81" y="32"/>
                      </a:cxn>
                      <a:cxn ang="0">
                        <a:pos x="96" y="48"/>
                      </a:cxn>
                      <a:cxn ang="0">
                        <a:pos x="74" y="64"/>
                      </a:cxn>
                    </a:cxnLst>
                    <a:rect l="0" t="0" r="r" b="b"/>
                    <a:pathLst>
                      <a:path w="97" h="73">
                        <a:moveTo>
                          <a:pt x="74" y="64"/>
                        </a:moveTo>
                        <a:lnTo>
                          <a:pt x="52" y="64"/>
                        </a:lnTo>
                        <a:lnTo>
                          <a:pt x="37" y="72"/>
                        </a:lnTo>
                        <a:lnTo>
                          <a:pt x="7" y="32"/>
                        </a:lnTo>
                        <a:lnTo>
                          <a:pt x="0" y="24"/>
                        </a:lnTo>
                        <a:lnTo>
                          <a:pt x="7" y="8"/>
                        </a:lnTo>
                        <a:lnTo>
                          <a:pt x="30" y="0"/>
                        </a:lnTo>
                        <a:lnTo>
                          <a:pt x="44" y="8"/>
                        </a:lnTo>
                        <a:lnTo>
                          <a:pt x="81" y="32"/>
                        </a:lnTo>
                        <a:lnTo>
                          <a:pt x="96" y="48"/>
                        </a:lnTo>
                        <a:lnTo>
                          <a:pt x="74" y="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3" name="Freeform 862"/>
                  <p:cNvSpPr>
                    <a:spLocks/>
                  </p:cNvSpPr>
                  <p:nvPr/>
                </p:nvSpPr>
                <p:spPr bwMode="auto">
                  <a:xfrm>
                    <a:off x="857" y="3445"/>
                    <a:ext cx="119" cy="97"/>
                  </a:xfrm>
                  <a:custGeom>
                    <a:avLst/>
                    <a:gdLst/>
                    <a:ahLst/>
                    <a:cxnLst>
                      <a:cxn ang="0">
                        <a:pos x="44" y="96"/>
                      </a:cxn>
                      <a:cxn ang="0">
                        <a:pos x="89" y="80"/>
                      </a:cxn>
                      <a:cxn ang="0">
                        <a:pos x="89" y="64"/>
                      </a:cxn>
                      <a:cxn ang="0">
                        <a:pos x="111" y="56"/>
                      </a:cxn>
                      <a:cxn ang="0">
                        <a:pos x="118" y="32"/>
                      </a:cxn>
                      <a:cxn ang="0">
                        <a:pos x="96" y="24"/>
                      </a:cxn>
                      <a:cxn ang="0">
                        <a:pos x="89" y="0"/>
                      </a:cxn>
                      <a:cxn ang="0">
                        <a:pos x="66" y="0"/>
                      </a:cxn>
                      <a:cxn ang="0">
                        <a:pos x="44" y="8"/>
                      </a:cxn>
                      <a:cxn ang="0">
                        <a:pos x="30" y="8"/>
                      </a:cxn>
                      <a:cxn ang="0">
                        <a:pos x="30" y="16"/>
                      </a:cxn>
                      <a:cxn ang="0">
                        <a:pos x="30" y="56"/>
                      </a:cxn>
                      <a:cxn ang="0">
                        <a:pos x="7" y="56"/>
                      </a:cxn>
                      <a:cxn ang="0">
                        <a:pos x="0" y="56"/>
                      </a:cxn>
                      <a:cxn ang="0">
                        <a:pos x="44" y="96"/>
                      </a:cxn>
                    </a:cxnLst>
                    <a:rect l="0" t="0" r="r" b="b"/>
                    <a:pathLst>
                      <a:path w="119" h="97">
                        <a:moveTo>
                          <a:pt x="44" y="96"/>
                        </a:moveTo>
                        <a:lnTo>
                          <a:pt x="89" y="80"/>
                        </a:lnTo>
                        <a:lnTo>
                          <a:pt x="89" y="64"/>
                        </a:lnTo>
                        <a:lnTo>
                          <a:pt x="111" y="56"/>
                        </a:lnTo>
                        <a:lnTo>
                          <a:pt x="118" y="32"/>
                        </a:lnTo>
                        <a:lnTo>
                          <a:pt x="96" y="24"/>
                        </a:lnTo>
                        <a:lnTo>
                          <a:pt x="89" y="0"/>
                        </a:lnTo>
                        <a:lnTo>
                          <a:pt x="66" y="0"/>
                        </a:lnTo>
                        <a:lnTo>
                          <a:pt x="44" y="8"/>
                        </a:lnTo>
                        <a:lnTo>
                          <a:pt x="30" y="8"/>
                        </a:lnTo>
                        <a:lnTo>
                          <a:pt x="30" y="16"/>
                        </a:lnTo>
                        <a:lnTo>
                          <a:pt x="30" y="56"/>
                        </a:lnTo>
                        <a:lnTo>
                          <a:pt x="7" y="56"/>
                        </a:lnTo>
                        <a:lnTo>
                          <a:pt x="0" y="56"/>
                        </a:lnTo>
                        <a:lnTo>
                          <a:pt x="44" y="9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4" name="Freeform 863"/>
                  <p:cNvSpPr>
                    <a:spLocks/>
                  </p:cNvSpPr>
                  <p:nvPr/>
                </p:nvSpPr>
                <p:spPr bwMode="auto">
                  <a:xfrm>
                    <a:off x="828" y="3429"/>
                    <a:ext cx="75" cy="73"/>
                  </a:xfrm>
                  <a:custGeom>
                    <a:avLst/>
                    <a:gdLst/>
                    <a:ahLst/>
                    <a:cxnLst>
                      <a:cxn ang="0">
                        <a:pos x="52" y="16"/>
                      </a:cxn>
                      <a:cxn ang="0">
                        <a:pos x="30" y="16"/>
                      </a:cxn>
                      <a:cxn ang="0">
                        <a:pos x="15" y="24"/>
                      </a:cxn>
                      <a:cxn ang="0">
                        <a:pos x="0" y="40"/>
                      </a:cxn>
                      <a:cxn ang="0">
                        <a:pos x="30" y="72"/>
                      </a:cxn>
                      <a:cxn ang="0">
                        <a:pos x="37" y="72"/>
                      </a:cxn>
                      <a:cxn ang="0">
                        <a:pos x="59" y="72"/>
                      </a:cxn>
                      <a:cxn ang="0">
                        <a:pos x="59" y="32"/>
                      </a:cxn>
                      <a:cxn ang="0">
                        <a:pos x="59" y="24"/>
                      </a:cxn>
                      <a:cxn ang="0">
                        <a:pos x="74" y="24"/>
                      </a:cxn>
                      <a:cxn ang="0">
                        <a:pos x="74" y="0"/>
                      </a:cxn>
                      <a:cxn ang="0">
                        <a:pos x="52" y="16"/>
                      </a:cxn>
                    </a:cxnLst>
                    <a:rect l="0" t="0" r="r" b="b"/>
                    <a:pathLst>
                      <a:path w="75" h="73">
                        <a:moveTo>
                          <a:pt x="52" y="16"/>
                        </a:moveTo>
                        <a:lnTo>
                          <a:pt x="30" y="16"/>
                        </a:lnTo>
                        <a:lnTo>
                          <a:pt x="15" y="24"/>
                        </a:lnTo>
                        <a:lnTo>
                          <a:pt x="0" y="40"/>
                        </a:lnTo>
                        <a:lnTo>
                          <a:pt x="30" y="72"/>
                        </a:lnTo>
                        <a:lnTo>
                          <a:pt x="37" y="72"/>
                        </a:lnTo>
                        <a:lnTo>
                          <a:pt x="59" y="72"/>
                        </a:lnTo>
                        <a:lnTo>
                          <a:pt x="59" y="32"/>
                        </a:lnTo>
                        <a:lnTo>
                          <a:pt x="59" y="24"/>
                        </a:lnTo>
                        <a:lnTo>
                          <a:pt x="74" y="24"/>
                        </a:lnTo>
                        <a:lnTo>
                          <a:pt x="74" y="0"/>
                        </a:lnTo>
                        <a:lnTo>
                          <a:pt x="52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5" name="Freeform 864"/>
                  <p:cNvSpPr>
                    <a:spLocks/>
                  </p:cNvSpPr>
                  <p:nvPr/>
                </p:nvSpPr>
                <p:spPr bwMode="auto">
                  <a:xfrm>
                    <a:off x="1057" y="3205"/>
                    <a:ext cx="119" cy="225"/>
                  </a:xfrm>
                  <a:custGeom>
                    <a:avLst/>
                    <a:gdLst/>
                    <a:ahLst/>
                    <a:cxnLst>
                      <a:cxn ang="0">
                        <a:pos x="15" y="208"/>
                      </a:cxn>
                      <a:cxn ang="0">
                        <a:pos x="0" y="200"/>
                      </a:cxn>
                      <a:cxn ang="0">
                        <a:pos x="22" y="184"/>
                      </a:cxn>
                      <a:cxn ang="0">
                        <a:pos x="15" y="152"/>
                      </a:cxn>
                      <a:cxn ang="0">
                        <a:pos x="44" y="152"/>
                      </a:cxn>
                      <a:cxn ang="0">
                        <a:pos x="44" y="112"/>
                      </a:cxn>
                      <a:cxn ang="0">
                        <a:pos x="66" y="104"/>
                      </a:cxn>
                      <a:cxn ang="0">
                        <a:pos x="37" y="80"/>
                      </a:cxn>
                      <a:cxn ang="0">
                        <a:pos x="30" y="32"/>
                      </a:cxn>
                      <a:cxn ang="0">
                        <a:pos x="37" y="16"/>
                      </a:cxn>
                      <a:cxn ang="0">
                        <a:pos x="37" y="8"/>
                      </a:cxn>
                      <a:cxn ang="0">
                        <a:pos x="74" y="0"/>
                      </a:cxn>
                      <a:cxn ang="0">
                        <a:pos x="89" y="32"/>
                      </a:cxn>
                      <a:cxn ang="0">
                        <a:pos x="74" y="32"/>
                      </a:cxn>
                      <a:cxn ang="0">
                        <a:pos x="96" y="72"/>
                      </a:cxn>
                      <a:cxn ang="0">
                        <a:pos x="81" y="96"/>
                      </a:cxn>
                      <a:cxn ang="0">
                        <a:pos x="118" y="120"/>
                      </a:cxn>
                      <a:cxn ang="0">
                        <a:pos x="96" y="184"/>
                      </a:cxn>
                      <a:cxn ang="0">
                        <a:pos x="74" y="184"/>
                      </a:cxn>
                      <a:cxn ang="0">
                        <a:pos x="81" y="216"/>
                      </a:cxn>
                      <a:cxn ang="0">
                        <a:pos x="59" y="224"/>
                      </a:cxn>
                      <a:cxn ang="0">
                        <a:pos x="15" y="208"/>
                      </a:cxn>
                    </a:cxnLst>
                    <a:rect l="0" t="0" r="r" b="b"/>
                    <a:pathLst>
                      <a:path w="119" h="225">
                        <a:moveTo>
                          <a:pt x="15" y="208"/>
                        </a:moveTo>
                        <a:lnTo>
                          <a:pt x="0" y="200"/>
                        </a:lnTo>
                        <a:lnTo>
                          <a:pt x="22" y="184"/>
                        </a:lnTo>
                        <a:lnTo>
                          <a:pt x="15" y="152"/>
                        </a:lnTo>
                        <a:lnTo>
                          <a:pt x="44" y="152"/>
                        </a:lnTo>
                        <a:lnTo>
                          <a:pt x="44" y="112"/>
                        </a:lnTo>
                        <a:lnTo>
                          <a:pt x="66" y="104"/>
                        </a:lnTo>
                        <a:lnTo>
                          <a:pt x="37" y="80"/>
                        </a:lnTo>
                        <a:lnTo>
                          <a:pt x="30" y="32"/>
                        </a:lnTo>
                        <a:lnTo>
                          <a:pt x="37" y="16"/>
                        </a:lnTo>
                        <a:lnTo>
                          <a:pt x="37" y="8"/>
                        </a:lnTo>
                        <a:lnTo>
                          <a:pt x="74" y="0"/>
                        </a:lnTo>
                        <a:lnTo>
                          <a:pt x="89" y="32"/>
                        </a:lnTo>
                        <a:lnTo>
                          <a:pt x="74" y="32"/>
                        </a:lnTo>
                        <a:lnTo>
                          <a:pt x="96" y="72"/>
                        </a:lnTo>
                        <a:lnTo>
                          <a:pt x="81" y="96"/>
                        </a:lnTo>
                        <a:lnTo>
                          <a:pt x="118" y="120"/>
                        </a:lnTo>
                        <a:lnTo>
                          <a:pt x="96" y="184"/>
                        </a:lnTo>
                        <a:lnTo>
                          <a:pt x="74" y="184"/>
                        </a:lnTo>
                        <a:lnTo>
                          <a:pt x="81" y="216"/>
                        </a:lnTo>
                        <a:lnTo>
                          <a:pt x="59" y="224"/>
                        </a:lnTo>
                        <a:lnTo>
                          <a:pt x="15" y="20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6" name="Freeform 865"/>
                  <p:cNvSpPr>
                    <a:spLocks/>
                  </p:cNvSpPr>
                  <p:nvPr/>
                </p:nvSpPr>
                <p:spPr bwMode="auto">
                  <a:xfrm>
                    <a:off x="887" y="3413"/>
                    <a:ext cx="134" cy="265"/>
                  </a:xfrm>
                  <a:custGeom>
                    <a:avLst/>
                    <a:gdLst/>
                    <a:ahLst/>
                    <a:cxnLst>
                      <a:cxn ang="0">
                        <a:pos x="133" y="32"/>
                      </a:cxn>
                      <a:cxn ang="0">
                        <a:pos x="126" y="8"/>
                      </a:cxn>
                      <a:cxn ang="0">
                        <a:pos x="104" y="0"/>
                      </a:cxn>
                      <a:cxn ang="0">
                        <a:pos x="67" y="8"/>
                      </a:cxn>
                      <a:cxn ang="0">
                        <a:pos x="59" y="32"/>
                      </a:cxn>
                      <a:cxn ang="0">
                        <a:pos x="67" y="56"/>
                      </a:cxn>
                      <a:cxn ang="0">
                        <a:pos x="89" y="64"/>
                      </a:cxn>
                      <a:cxn ang="0">
                        <a:pos x="81" y="88"/>
                      </a:cxn>
                      <a:cxn ang="0">
                        <a:pos x="59" y="96"/>
                      </a:cxn>
                      <a:cxn ang="0">
                        <a:pos x="59" y="112"/>
                      </a:cxn>
                      <a:cxn ang="0">
                        <a:pos x="15" y="128"/>
                      </a:cxn>
                      <a:cxn ang="0">
                        <a:pos x="0" y="144"/>
                      </a:cxn>
                      <a:cxn ang="0">
                        <a:pos x="22" y="192"/>
                      </a:cxn>
                      <a:cxn ang="0">
                        <a:pos x="30" y="200"/>
                      </a:cxn>
                      <a:cxn ang="0">
                        <a:pos x="30" y="256"/>
                      </a:cxn>
                      <a:cxn ang="0">
                        <a:pos x="81" y="264"/>
                      </a:cxn>
                      <a:cxn ang="0">
                        <a:pos x="96" y="144"/>
                      </a:cxn>
                      <a:cxn ang="0">
                        <a:pos x="133" y="96"/>
                      </a:cxn>
                      <a:cxn ang="0">
                        <a:pos x="118" y="80"/>
                      </a:cxn>
                      <a:cxn ang="0">
                        <a:pos x="126" y="40"/>
                      </a:cxn>
                      <a:cxn ang="0">
                        <a:pos x="133" y="32"/>
                      </a:cxn>
                    </a:cxnLst>
                    <a:rect l="0" t="0" r="r" b="b"/>
                    <a:pathLst>
                      <a:path w="134" h="265">
                        <a:moveTo>
                          <a:pt x="133" y="32"/>
                        </a:moveTo>
                        <a:lnTo>
                          <a:pt x="126" y="8"/>
                        </a:lnTo>
                        <a:lnTo>
                          <a:pt x="104" y="0"/>
                        </a:lnTo>
                        <a:lnTo>
                          <a:pt x="67" y="8"/>
                        </a:lnTo>
                        <a:lnTo>
                          <a:pt x="59" y="32"/>
                        </a:lnTo>
                        <a:lnTo>
                          <a:pt x="67" y="56"/>
                        </a:lnTo>
                        <a:lnTo>
                          <a:pt x="89" y="64"/>
                        </a:lnTo>
                        <a:lnTo>
                          <a:pt x="81" y="88"/>
                        </a:lnTo>
                        <a:lnTo>
                          <a:pt x="59" y="96"/>
                        </a:lnTo>
                        <a:lnTo>
                          <a:pt x="59" y="112"/>
                        </a:lnTo>
                        <a:lnTo>
                          <a:pt x="15" y="128"/>
                        </a:lnTo>
                        <a:lnTo>
                          <a:pt x="0" y="144"/>
                        </a:lnTo>
                        <a:lnTo>
                          <a:pt x="22" y="192"/>
                        </a:lnTo>
                        <a:lnTo>
                          <a:pt x="30" y="200"/>
                        </a:lnTo>
                        <a:lnTo>
                          <a:pt x="30" y="256"/>
                        </a:lnTo>
                        <a:lnTo>
                          <a:pt x="81" y="264"/>
                        </a:lnTo>
                        <a:lnTo>
                          <a:pt x="96" y="144"/>
                        </a:lnTo>
                        <a:lnTo>
                          <a:pt x="133" y="96"/>
                        </a:lnTo>
                        <a:lnTo>
                          <a:pt x="118" y="80"/>
                        </a:lnTo>
                        <a:lnTo>
                          <a:pt x="126" y="40"/>
                        </a:lnTo>
                        <a:lnTo>
                          <a:pt x="133" y="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7" name="Freeform 866"/>
                  <p:cNvSpPr>
                    <a:spLocks/>
                  </p:cNvSpPr>
                  <p:nvPr/>
                </p:nvSpPr>
                <p:spPr bwMode="auto">
                  <a:xfrm>
                    <a:off x="695" y="3085"/>
                    <a:ext cx="178" cy="257"/>
                  </a:xfrm>
                  <a:custGeom>
                    <a:avLst/>
                    <a:gdLst/>
                    <a:ahLst/>
                    <a:cxnLst>
                      <a:cxn ang="0">
                        <a:pos x="170" y="144"/>
                      </a:cxn>
                      <a:cxn ang="0">
                        <a:pos x="177" y="112"/>
                      </a:cxn>
                      <a:cxn ang="0">
                        <a:pos x="148" y="96"/>
                      </a:cxn>
                      <a:cxn ang="0">
                        <a:pos x="155" y="72"/>
                      </a:cxn>
                      <a:cxn ang="0">
                        <a:pos x="170" y="64"/>
                      </a:cxn>
                      <a:cxn ang="0">
                        <a:pos x="162" y="40"/>
                      </a:cxn>
                      <a:cxn ang="0">
                        <a:pos x="133" y="40"/>
                      </a:cxn>
                      <a:cxn ang="0">
                        <a:pos x="125" y="8"/>
                      </a:cxn>
                      <a:cxn ang="0">
                        <a:pos x="81" y="0"/>
                      </a:cxn>
                      <a:cxn ang="0">
                        <a:pos x="89" y="40"/>
                      </a:cxn>
                      <a:cxn ang="0">
                        <a:pos x="44" y="40"/>
                      </a:cxn>
                      <a:cxn ang="0">
                        <a:pos x="37" y="56"/>
                      </a:cxn>
                      <a:cxn ang="0">
                        <a:pos x="7" y="32"/>
                      </a:cxn>
                      <a:cxn ang="0">
                        <a:pos x="0" y="64"/>
                      </a:cxn>
                      <a:cxn ang="0">
                        <a:pos x="30" y="232"/>
                      </a:cxn>
                      <a:cxn ang="0">
                        <a:pos x="44" y="224"/>
                      </a:cxn>
                      <a:cxn ang="0">
                        <a:pos x="66" y="256"/>
                      </a:cxn>
                      <a:cxn ang="0">
                        <a:pos x="96" y="232"/>
                      </a:cxn>
                      <a:cxn ang="0">
                        <a:pos x="118" y="240"/>
                      </a:cxn>
                      <a:cxn ang="0">
                        <a:pos x="133" y="240"/>
                      </a:cxn>
                      <a:cxn ang="0">
                        <a:pos x="133" y="216"/>
                      </a:cxn>
                      <a:cxn ang="0">
                        <a:pos x="155" y="208"/>
                      </a:cxn>
                      <a:cxn ang="0">
                        <a:pos x="140" y="168"/>
                      </a:cxn>
                      <a:cxn ang="0">
                        <a:pos x="170" y="144"/>
                      </a:cxn>
                    </a:cxnLst>
                    <a:rect l="0" t="0" r="r" b="b"/>
                    <a:pathLst>
                      <a:path w="178" h="257">
                        <a:moveTo>
                          <a:pt x="170" y="144"/>
                        </a:moveTo>
                        <a:lnTo>
                          <a:pt x="177" y="112"/>
                        </a:lnTo>
                        <a:lnTo>
                          <a:pt x="148" y="96"/>
                        </a:lnTo>
                        <a:lnTo>
                          <a:pt x="155" y="72"/>
                        </a:lnTo>
                        <a:lnTo>
                          <a:pt x="170" y="64"/>
                        </a:lnTo>
                        <a:lnTo>
                          <a:pt x="162" y="40"/>
                        </a:lnTo>
                        <a:lnTo>
                          <a:pt x="133" y="40"/>
                        </a:lnTo>
                        <a:lnTo>
                          <a:pt x="125" y="8"/>
                        </a:lnTo>
                        <a:lnTo>
                          <a:pt x="81" y="0"/>
                        </a:lnTo>
                        <a:lnTo>
                          <a:pt x="89" y="40"/>
                        </a:lnTo>
                        <a:lnTo>
                          <a:pt x="44" y="40"/>
                        </a:lnTo>
                        <a:lnTo>
                          <a:pt x="37" y="56"/>
                        </a:lnTo>
                        <a:lnTo>
                          <a:pt x="7" y="32"/>
                        </a:lnTo>
                        <a:lnTo>
                          <a:pt x="0" y="64"/>
                        </a:lnTo>
                        <a:lnTo>
                          <a:pt x="30" y="232"/>
                        </a:lnTo>
                        <a:lnTo>
                          <a:pt x="44" y="224"/>
                        </a:lnTo>
                        <a:lnTo>
                          <a:pt x="66" y="256"/>
                        </a:lnTo>
                        <a:lnTo>
                          <a:pt x="96" y="232"/>
                        </a:lnTo>
                        <a:lnTo>
                          <a:pt x="118" y="240"/>
                        </a:lnTo>
                        <a:lnTo>
                          <a:pt x="133" y="240"/>
                        </a:lnTo>
                        <a:lnTo>
                          <a:pt x="133" y="216"/>
                        </a:lnTo>
                        <a:lnTo>
                          <a:pt x="155" y="208"/>
                        </a:lnTo>
                        <a:lnTo>
                          <a:pt x="140" y="168"/>
                        </a:lnTo>
                        <a:lnTo>
                          <a:pt x="170" y="14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8" name="Freeform 867"/>
                  <p:cNvSpPr>
                    <a:spLocks/>
                  </p:cNvSpPr>
                  <p:nvPr/>
                </p:nvSpPr>
                <p:spPr bwMode="auto">
                  <a:xfrm>
                    <a:off x="754" y="3189"/>
                    <a:ext cx="45" cy="129"/>
                  </a:xfrm>
                  <a:custGeom>
                    <a:avLst/>
                    <a:gdLst/>
                    <a:ahLst/>
                    <a:cxnLst>
                      <a:cxn ang="0">
                        <a:pos x="15" y="64"/>
                      </a:cxn>
                      <a:cxn ang="0">
                        <a:pos x="22" y="48"/>
                      </a:cxn>
                      <a:cxn ang="0">
                        <a:pos x="0" y="32"/>
                      </a:cxn>
                      <a:cxn ang="0">
                        <a:pos x="0" y="0"/>
                      </a:cxn>
                      <a:cxn ang="0">
                        <a:pos x="22" y="24"/>
                      </a:cxn>
                      <a:cxn ang="0">
                        <a:pos x="44" y="40"/>
                      </a:cxn>
                      <a:cxn ang="0">
                        <a:pos x="44" y="88"/>
                      </a:cxn>
                      <a:cxn ang="0">
                        <a:pos x="29" y="80"/>
                      </a:cxn>
                      <a:cxn ang="0">
                        <a:pos x="22" y="104"/>
                      </a:cxn>
                      <a:cxn ang="0">
                        <a:pos x="7" y="128"/>
                      </a:cxn>
                      <a:cxn ang="0">
                        <a:pos x="0" y="96"/>
                      </a:cxn>
                      <a:cxn ang="0">
                        <a:pos x="15" y="64"/>
                      </a:cxn>
                    </a:cxnLst>
                    <a:rect l="0" t="0" r="r" b="b"/>
                    <a:pathLst>
                      <a:path w="45" h="129">
                        <a:moveTo>
                          <a:pt x="15" y="64"/>
                        </a:moveTo>
                        <a:lnTo>
                          <a:pt x="22" y="48"/>
                        </a:lnTo>
                        <a:lnTo>
                          <a:pt x="0" y="32"/>
                        </a:lnTo>
                        <a:lnTo>
                          <a:pt x="0" y="0"/>
                        </a:lnTo>
                        <a:lnTo>
                          <a:pt x="22" y="24"/>
                        </a:lnTo>
                        <a:lnTo>
                          <a:pt x="44" y="40"/>
                        </a:lnTo>
                        <a:lnTo>
                          <a:pt x="44" y="88"/>
                        </a:lnTo>
                        <a:lnTo>
                          <a:pt x="29" y="80"/>
                        </a:lnTo>
                        <a:lnTo>
                          <a:pt x="22" y="104"/>
                        </a:lnTo>
                        <a:lnTo>
                          <a:pt x="7" y="128"/>
                        </a:lnTo>
                        <a:lnTo>
                          <a:pt x="0" y="96"/>
                        </a:lnTo>
                        <a:lnTo>
                          <a:pt x="15" y="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9" name="Freeform 868"/>
                  <p:cNvSpPr>
                    <a:spLocks/>
                  </p:cNvSpPr>
                  <p:nvPr/>
                </p:nvSpPr>
                <p:spPr bwMode="auto">
                  <a:xfrm>
                    <a:off x="1219" y="2813"/>
                    <a:ext cx="141" cy="121"/>
                  </a:xfrm>
                  <a:custGeom>
                    <a:avLst/>
                    <a:gdLst/>
                    <a:ahLst/>
                    <a:cxnLst>
                      <a:cxn ang="0">
                        <a:pos x="118" y="120"/>
                      </a:cxn>
                      <a:cxn ang="0">
                        <a:pos x="96" y="120"/>
                      </a:cxn>
                      <a:cxn ang="0">
                        <a:pos x="66" y="96"/>
                      </a:cxn>
                      <a:cxn ang="0">
                        <a:pos x="44" y="104"/>
                      </a:cxn>
                      <a:cxn ang="0">
                        <a:pos x="44" y="72"/>
                      </a:cxn>
                      <a:cxn ang="0">
                        <a:pos x="22" y="56"/>
                      </a:cxn>
                      <a:cxn ang="0">
                        <a:pos x="0" y="56"/>
                      </a:cxn>
                      <a:cxn ang="0">
                        <a:pos x="0" y="32"/>
                      </a:cxn>
                      <a:cxn ang="0">
                        <a:pos x="29" y="0"/>
                      </a:cxn>
                      <a:cxn ang="0">
                        <a:pos x="59" y="24"/>
                      </a:cxn>
                      <a:cxn ang="0">
                        <a:pos x="66" y="56"/>
                      </a:cxn>
                      <a:cxn ang="0">
                        <a:pos x="88" y="72"/>
                      </a:cxn>
                      <a:cxn ang="0">
                        <a:pos x="118" y="56"/>
                      </a:cxn>
                      <a:cxn ang="0">
                        <a:pos x="140" y="72"/>
                      </a:cxn>
                      <a:cxn ang="0">
                        <a:pos x="133" y="104"/>
                      </a:cxn>
                      <a:cxn ang="0">
                        <a:pos x="140" y="104"/>
                      </a:cxn>
                      <a:cxn ang="0">
                        <a:pos x="118" y="120"/>
                      </a:cxn>
                    </a:cxnLst>
                    <a:rect l="0" t="0" r="r" b="b"/>
                    <a:pathLst>
                      <a:path w="141" h="121">
                        <a:moveTo>
                          <a:pt x="118" y="120"/>
                        </a:moveTo>
                        <a:lnTo>
                          <a:pt x="96" y="120"/>
                        </a:lnTo>
                        <a:lnTo>
                          <a:pt x="66" y="96"/>
                        </a:lnTo>
                        <a:lnTo>
                          <a:pt x="44" y="104"/>
                        </a:lnTo>
                        <a:lnTo>
                          <a:pt x="44" y="72"/>
                        </a:lnTo>
                        <a:lnTo>
                          <a:pt x="22" y="56"/>
                        </a:lnTo>
                        <a:lnTo>
                          <a:pt x="0" y="56"/>
                        </a:lnTo>
                        <a:lnTo>
                          <a:pt x="0" y="32"/>
                        </a:lnTo>
                        <a:lnTo>
                          <a:pt x="29" y="0"/>
                        </a:lnTo>
                        <a:lnTo>
                          <a:pt x="59" y="24"/>
                        </a:lnTo>
                        <a:lnTo>
                          <a:pt x="66" y="56"/>
                        </a:lnTo>
                        <a:lnTo>
                          <a:pt x="88" y="72"/>
                        </a:lnTo>
                        <a:lnTo>
                          <a:pt x="118" y="56"/>
                        </a:lnTo>
                        <a:lnTo>
                          <a:pt x="140" y="72"/>
                        </a:lnTo>
                        <a:lnTo>
                          <a:pt x="133" y="104"/>
                        </a:lnTo>
                        <a:lnTo>
                          <a:pt x="140" y="104"/>
                        </a:lnTo>
                        <a:lnTo>
                          <a:pt x="118" y="12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0" name="Freeform 869"/>
                  <p:cNvSpPr>
                    <a:spLocks/>
                  </p:cNvSpPr>
                  <p:nvPr/>
                </p:nvSpPr>
                <p:spPr bwMode="auto">
                  <a:xfrm>
                    <a:off x="1182" y="2845"/>
                    <a:ext cx="142" cy="185"/>
                  </a:xfrm>
                  <a:custGeom>
                    <a:avLst/>
                    <a:gdLst/>
                    <a:ahLst/>
                    <a:cxnLst>
                      <a:cxn ang="0">
                        <a:pos x="134" y="88"/>
                      </a:cxn>
                      <a:cxn ang="0">
                        <a:pos x="104" y="64"/>
                      </a:cxn>
                      <a:cxn ang="0">
                        <a:pos x="82" y="72"/>
                      </a:cxn>
                      <a:cxn ang="0">
                        <a:pos x="82" y="40"/>
                      </a:cxn>
                      <a:cxn ang="0">
                        <a:pos x="59" y="24"/>
                      </a:cxn>
                      <a:cxn ang="0">
                        <a:pos x="37" y="24"/>
                      </a:cxn>
                      <a:cxn ang="0">
                        <a:pos x="37" y="0"/>
                      </a:cxn>
                      <a:cxn ang="0">
                        <a:pos x="30" y="8"/>
                      </a:cxn>
                      <a:cxn ang="0">
                        <a:pos x="0" y="104"/>
                      </a:cxn>
                      <a:cxn ang="0">
                        <a:pos x="30" y="136"/>
                      </a:cxn>
                      <a:cxn ang="0">
                        <a:pos x="45" y="136"/>
                      </a:cxn>
                      <a:cxn ang="0">
                        <a:pos x="74" y="168"/>
                      </a:cxn>
                      <a:cxn ang="0">
                        <a:pos x="97" y="168"/>
                      </a:cxn>
                      <a:cxn ang="0">
                        <a:pos x="111" y="184"/>
                      </a:cxn>
                      <a:cxn ang="0">
                        <a:pos x="134" y="152"/>
                      </a:cxn>
                      <a:cxn ang="0">
                        <a:pos x="126" y="128"/>
                      </a:cxn>
                      <a:cxn ang="0">
                        <a:pos x="141" y="112"/>
                      </a:cxn>
                      <a:cxn ang="0">
                        <a:pos x="134" y="88"/>
                      </a:cxn>
                    </a:cxnLst>
                    <a:rect l="0" t="0" r="r" b="b"/>
                    <a:pathLst>
                      <a:path w="142" h="185">
                        <a:moveTo>
                          <a:pt x="134" y="88"/>
                        </a:moveTo>
                        <a:lnTo>
                          <a:pt x="104" y="64"/>
                        </a:lnTo>
                        <a:lnTo>
                          <a:pt x="82" y="72"/>
                        </a:lnTo>
                        <a:lnTo>
                          <a:pt x="82" y="40"/>
                        </a:lnTo>
                        <a:lnTo>
                          <a:pt x="59" y="24"/>
                        </a:lnTo>
                        <a:lnTo>
                          <a:pt x="37" y="24"/>
                        </a:lnTo>
                        <a:lnTo>
                          <a:pt x="37" y="0"/>
                        </a:lnTo>
                        <a:lnTo>
                          <a:pt x="30" y="8"/>
                        </a:lnTo>
                        <a:lnTo>
                          <a:pt x="0" y="104"/>
                        </a:lnTo>
                        <a:lnTo>
                          <a:pt x="30" y="136"/>
                        </a:lnTo>
                        <a:lnTo>
                          <a:pt x="45" y="136"/>
                        </a:lnTo>
                        <a:lnTo>
                          <a:pt x="74" y="168"/>
                        </a:lnTo>
                        <a:lnTo>
                          <a:pt x="97" y="168"/>
                        </a:lnTo>
                        <a:lnTo>
                          <a:pt x="111" y="184"/>
                        </a:lnTo>
                        <a:lnTo>
                          <a:pt x="134" y="152"/>
                        </a:lnTo>
                        <a:lnTo>
                          <a:pt x="126" y="128"/>
                        </a:lnTo>
                        <a:lnTo>
                          <a:pt x="141" y="112"/>
                        </a:lnTo>
                        <a:lnTo>
                          <a:pt x="134" y="8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1" name="Freeform 870"/>
                  <p:cNvSpPr>
                    <a:spLocks/>
                  </p:cNvSpPr>
                  <p:nvPr/>
                </p:nvSpPr>
                <p:spPr bwMode="auto">
                  <a:xfrm>
                    <a:off x="1108" y="2733"/>
                    <a:ext cx="142" cy="121"/>
                  </a:xfrm>
                  <a:custGeom>
                    <a:avLst/>
                    <a:gdLst/>
                    <a:ahLst/>
                    <a:cxnLst>
                      <a:cxn ang="0">
                        <a:pos x="141" y="40"/>
                      </a:cxn>
                      <a:cxn ang="0">
                        <a:pos x="141" y="80"/>
                      </a:cxn>
                      <a:cxn ang="0">
                        <a:pos x="111" y="112"/>
                      </a:cxn>
                      <a:cxn ang="0">
                        <a:pos x="104" y="120"/>
                      </a:cxn>
                      <a:cxn ang="0">
                        <a:pos x="74" y="112"/>
                      </a:cxn>
                      <a:cxn ang="0">
                        <a:pos x="59" y="120"/>
                      </a:cxn>
                      <a:cxn ang="0">
                        <a:pos x="52" y="104"/>
                      </a:cxn>
                      <a:cxn ang="0">
                        <a:pos x="7" y="96"/>
                      </a:cxn>
                      <a:cxn ang="0">
                        <a:pos x="22" y="80"/>
                      </a:cxn>
                      <a:cxn ang="0">
                        <a:pos x="0" y="72"/>
                      </a:cxn>
                      <a:cxn ang="0">
                        <a:pos x="0" y="48"/>
                      </a:cxn>
                      <a:cxn ang="0">
                        <a:pos x="7" y="32"/>
                      </a:cxn>
                      <a:cxn ang="0">
                        <a:pos x="30" y="0"/>
                      </a:cxn>
                      <a:cxn ang="0">
                        <a:pos x="104" y="0"/>
                      </a:cxn>
                      <a:cxn ang="0">
                        <a:pos x="141" y="32"/>
                      </a:cxn>
                      <a:cxn ang="0">
                        <a:pos x="141" y="40"/>
                      </a:cxn>
                    </a:cxnLst>
                    <a:rect l="0" t="0" r="r" b="b"/>
                    <a:pathLst>
                      <a:path w="142" h="121">
                        <a:moveTo>
                          <a:pt x="141" y="40"/>
                        </a:moveTo>
                        <a:lnTo>
                          <a:pt x="141" y="80"/>
                        </a:lnTo>
                        <a:lnTo>
                          <a:pt x="111" y="112"/>
                        </a:lnTo>
                        <a:lnTo>
                          <a:pt x="104" y="120"/>
                        </a:lnTo>
                        <a:lnTo>
                          <a:pt x="74" y="112"/>
                        </a:lnTo>
                        <a:lnTo>
                          <a:pt x="59" y="120"/>
                        </a:lnTo>
                        <a:lnTo>
                          <a:pt x="52" y="104"/>
                        </a:lnTo>
                        <a:lnTo>
                          <a:pt x="7" y="96"/>
                        </a:lnTo>
                        <a:lnTo>
                          <a:pt x="22" y="80"/>
                        </a:lnTo>
                        <a:lnTo>
                          <a:pt x="0" y="72"/>
                        </a:lnTo>
                        <a:lnTo>
                          <a:pt x="0" y="48"/>
                        </a:lnTo>
                        <a:lnTo>
                          <a:pt x="7" y="32"/>
                        </a:lnTo>
                        <a:lnTo>
                          <a:pt x="30" y="0"/>
                        </a:lnTo>
                        <a:lnTo>
                          <a:pt x="104" y="0"/>
                        </a:lnTo>
                        <a:lnTo>
                          <a:pt x="141" y="32"/>
                        </a:lnTo>
                        <a:lnTo>
                          <a:pt x="141" y="4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2" name="Freeform 871"/>
                  <p:cNvSpPr>
                    <a:spLocks/>
                  </p:cNvSpPr>
                  <p:nvPr/>
                </p:nvSpPr>
                <p:spPr bwMode="auto">
                  <a:xfrm>
                    <a:off x="1249" y="2701"/>
                    <a:ext cx="259" cy="185"/>
                  </a:xfrm>
                  <a:custGeom>
                    <a:avLst/>
                    <a:gdLst/>
                    <a:ahLst/>
                    <a:cxnLst>
                      <a:cxn ang="0">
                        <a:pos x="133" y="144"/>
                      </a:cxn>
                      <a:cxn ang="0">
                        <a:pos x="133" y="160"/>
                      </a:cxn>
                      <a:cxn ang="0">
                        <a:pos x="111" y="184"/>
                      </a:cxn>
                      <a:cxn ang="0">
                        <a:pos x="88" y="168"/>
                      </a:cxn>
                      <a:cxn ang="0">
                        <a:pos x="59" y="184"/>
                      </a:cxn>
                      <a:cxn ang="0">
                        <a:pos x="37" y="168"/>
                      </a:cxn>
                      <a:cxn ang="0">
                        <a:pos x="29" y="136"/>
                      </a:cxn>
                      <a:cxn ang="0">
                        <a:pos x="0" y="112"/>
                      </a:cxn>
                      <a:cxn ang="0">
                        <a:pos x="0" y="72"/>
                      </a:cxn>
                      <a:cxn ang="0">
                        <a:pos x="59" y="48"/>
                      </a:cxn>
                      <a:cxn ang="0">
                        <a:pos x="74" y="40"/>
                      </a:cxn>
                      <a:cxn ang="0">
                        <a:pos x="81" y="24"/>
                      </a:cxn>
                      <a:cxn ang="0">
                        <a:pos x="118" y="32"/>
                      </a:cxn>
                      <a:cxn ang="0">
                        <a:pos x="125" y="0"/>
                      </a:cxn>
                      <a:cxn ang="0">
                        <a:pos x="155" y="16"/>
                      </a:cxn>
                      <a:cxn ang="0">
                        <a:pos x="184" y="0"/>
                      </a:cxn>
                      <a:cxn ang="0">
                        <a:pos x="214" y="16"/>
                      </a:cxn>
                      <a:cxn ang="0">
                        <a:pos x="236" y="16"/>
                      </a:cxn>
                      <a:cxn ang="0">
                        <a:pos x="258" y="48"/>
                      </a:cxn>
                      <a:cxn ang="0">
                        <a:pos x="243" y="72"/>
                      </a:cxn>
                      <a:cxn ang="0">
                        <a:pos x="206" y="64"/>
                      </a:cxn>
                      <a:cxn ang="0">
                        <a:pos x="199" y="88"/>
                      </a:cxn>
                      <a:cxn ang="0">
                        <a:pos x="177" y="80"/>
                      </a:cxn>
                      <a:cxn ang="0">
                        <a:pos x="147" y="96"/>
                      </a:cxn>
                      <a:cxn ang="0">
                        <a:pos x="147" y="136"/>
                      </a:cxn>
                      <a:cxn ang="0">
                        <a:pos x="133" y="144"/>
                      </a:cxn>
                    </a:cxnLst>
                    <a:rect l="0" t="0" r="r" b="b"/>
                    <a:pathLst>
                      <a:path w="259" h="185">
                        <a:moveTo>
                          <a:pt x="133" y="144"/>
                        </a:moveTo>
                        <a:lnTo>
                          <a:pt x="133" y="160"/>
                        </a:lnTo>
                        <a:lnTo>
                          <a:pt x="111" y="184"/>
                        </a:lnTo>
                        <a:lnTo>
                          <a:pt x="88" y="168"/>
                        </a:lnTo>
                        <a:lnTo>
                          <a:pt x="59" y="184"/>
                        </a:lnTo>
                        <a:lnTo>
                          <a:pt x="37" y="168"/>
                        </a:lnTo>
                        <a:lnTo>
                          <a:pt x="29" y="136"/>
                        </a:lnTo>
                        <a:lnTo>
                          <a:pt x="0" y="112"/>
                        </a:lnTo>
                        <a:lnTo>
                          <a:pt x="0" y="72"/>
                        </a:lnTo>
                        <a:lnTo>
                          <a:pt x="59" y="48"/>
                        </a:lnTo>
                        <a:lnTo>
                          <a:pt x="74" y="40"/>
                        </a:lnTo>
                        <a:lnTo>
                          <a:pt x="81" y="24"/>
                        </a:lnTo>
                        <a:lnTo>
                          <a:pt x="118" y="32"/>
                        </a:lnTo>
                        <a:lnTo>
                          <a:pt x="125" y="0"/>
                        </a:lnTo>
                        <a:lnTo>
                          <a:pt x="155" y="16"/>
                        </a:lnTo>
                        <a:lnTo>
                          <a:pt x="184" y="0"/>
                        </a:lnTo>
                        <a:lnTo>
                          <a:pt x="214" y="16"/>
                        </a:lnTo>
                        <a:lnTo>
                          <a:pt x="236" y="16"/>
                        </a:lnTo>
                        <a:lnTo>
                          <a:pt x="258" y="48"/>
                        </a:lnTo>
                        <a:lnTo>
                          <a:pt x="243" y="72"/>
                        </a:lnTo>
                        <a:lnTo>
                          <a:pt x="206" y="64"/>
                        </a:lnTo>
                        <a:lnTo>
                          <a:pt x="199" y="88"/>
                        </a:lnTo>
                        <a:lnTo>
                          <a:pt x="177" y="80"/>
                        </a:lnTo>
                        <a:lnTo>
                          <a:pt x="147" y="96"/>
                        </a:lnTo>
                        <a:lnTo>
                          <a:pt x="147" y="136"/>
                        </a:lnTo>
                        <a:lnTo>
                          <a:pt x="133" y="14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3" name="Freeform 872"/>
                  <p:cNvSpPr>
                    <a:spLocks/>
                  </p:cNvSpPr>
                  <p:nvPr/>
                </p:nvSpPr>
                <p:spPr bwMode="auto">
                  <a:xfrm>
                    <a:off x="1300" y="2573"/>
                    <a:ext cx="252" cy="145"/>
                  </a:xfrm>
                  <a:custGeom>
                    <a:avLst/>
                    <a:gdLst/>
                    <a:ahLst/>
                    <a:cxnLst>
                      <a:cxn ang="0">
                        <a:pos x="74" y="128"/>
                      </a:cxn>
                      <a:cxn ang="0">
                        <a:pos x="66" y="104"/>
                      </a:cxn>
                      <a:cxn ang="0">
                        <a:pos x="37" y="72"/>
                      </a:cxn>
                      <a:cxn ang="0">
                        <a:pos x="15" y="80"/>
                      </a:cxn>
                      <a:cxn ang="0">
                        <a:pos x="0" y="56"/>
                      </a:cxn>
                      <a:cxn ang="0">
                        <a:pos x="59" y="8"/>
                      </a:cxn>
                      <a:cxn ang="0">
                        <a:pos x="111" y="0"/>
                      </a:cxn>
                      <a:cxn ang="0">
                        <a:pos x="192" y="80"/>
                      </a:cxn>
                      <a:cxn ang="0">
                        <a:pos x="251" y="72"/>
                      </a:cxn>
                      <a:cxn ang="0">
                        <a:pos x="236" y="128"/>
                      </a:cxn>
                      <a:cxn ang="0">
                        <a:pos x="207" y="128"/>
                      </a:cxn>
                      <a:cxn ang="0">
                        <a:pos x="185" y="144"/>
                      </a:cxn>
                      <a:cxn ang="0">
                        <a:pos x="162" y="144"/>
                      </a:cxn>
                      <a:cxn ang="0">
                        <a:pos x="133" y="128"/>
                      </a:cxn>
                      <a:cxn ang="0">
                        <a:pos x="103" y="144"/>
                      </a:cxn>
                      <a:cxn ang="0">
                        <a:pos x="74" y="128"/>
                      </a:cxn>
                    </a:cxnLst>
                    <a:rect l="0" t="0" r="r" b="b"/>
                    <a:pathLst>
                      <a:path w="252" h="145">
                        <a:moveTo>
                          <a:pt x="74" y="128"/>
                        </a:moveTo>
                        <a:lnTo>
                          <a:pt x="66" y="104"/>
                        </a:lnTo>
                        <a:lnTo>
                          <a:pt x="37" y="72"/>
                        </a:lnTo>
                        <a:lnTo>
                          <a:pt x="15" y="80"/>
                        </a:lnTo>
                        <a:lnTo>
                          <a:pt x="0" y="56"/>
                        </a:lnTo>
                        <a:lnTo>
                          <a:pt x="59" y="8"/>
                        </a:lnTo>
                        <a:lnTo>
                          <a:pt x="111" y="0"/>
                        </a:lnTo>
                        <a:lnTo>
                          <a:pt x="192" y="80"/>
                        </a:lnTo>
                        <a:lnTo>
                          <a:pt x="251" y="72"/>
                        </a:lnTo>
                        <a:lnTo>
                          <a:pt x="236" y="128"/>
                        </a:lnTo>
                        <a:lnTo>
                          <a:pt x="207" y="128"/>
                        </a:lnTo>
                        <a:lnTo>
                          <a:pt x="185" y="144"/>
                        </a:lnTo>
                        <a:lnTo>
                          <a:pt x="162" y="144"/>
                        </a:lnTo>
                        <a:lnTo>
                          <a:pt x="133" y="128"/>
                        </a:lnTo>
                        <a:lnTo>
                          <a:pt x="103" y="144"/>
                        </a:lnTo>
                        <a:lnTo>
                          <a:pt x="74" y="12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4" name="Freeform 873"/>
                  <p:cNvSpPr>
                    <a:spLocks/>
                  </p:cNvSpPr>
                  <p:nvPr/>
                </p:nvSpPr>
                <p:spPr bwMode="auto">
                  <a:xfrm>
                    <a:off x="1212" y="2517"/>
                    <a:ext cx="148" cy="137"/>
                  </a:xfrm>
                  <a:custGeom>
                    <a:avLst/>
                    <a:gdLst/>
                    <a:ahLst/>
                    <a:cxnLst>
                      <a:cxn ang="0">
                        <a:pos x="44" y="112"/>
                      </a:cxn>
                      <a:cxn ang="0">
                        <a:pos x="51" y="112"/>
                      </a:cxn>
                      <a:cxn ang="0">
                        <a:pos x="81" y="120"/>
                      </a:cxn>
                      <a:cxn ang="0">
                        <a:pos x="88" y="112"/>
                      </a:cxn>
                      <a:cxn ang="0">
                        <a:pos x="147" y="64"/>
                      </a:cxn>
                      <a:cxn ang="0">
                        <a:pos x="125" y="56"/>
                      </a:cxn>
                      <a:cxn ang="0">
                        <a:pos x="125" y="32"/>
                      </a:cxn>
                      <a:cxn ang="0">
                        <a:pos x="140" y="16"/>
                      </a:cxn>
                      <a:cxn ang="0">
                        <a:pos x="132" y="0"/>
                      </a:cxn>
                      <a:cxn ang="0">
                        <a:pos x="59" y="0"/>
                      </a:cxn>
                      <a:cxn ang="0">
                        <a:pos x="22" y="32"/>
                      </a:cxn>
                      <a:cxn ang="0">
                        <a:pos x="29" y="64"/>
                      </a:cxn>
                      <a:cxn ang="0">
                        <a:pos x="0" y="88"/>
                      </a:cxn>
                      <a:cxn ang="0">
                        <a:pos x="0" y="120"/>
                      </a:cxn>
                      <a:cxn ang="0">
                        <a:pos x="22" y="136"/>
                      </a:cxn>
                      <a:cxn ang="0">
                        <a:pos x="44" y="112"/>
                      </a:cxn>
                    </a:cxnLst>
                    <a:rect l="0" t="0" r="r" b="b"/>
                    <a:pathLst>
                      <a:path w="148" h="137">
                        <a:moveTo>
                          <a:pt x="44" y="112"/>
                        </a:moveTo>
                        <a:lnTo>
                          <a:pt x="51" y="112"/>
                        </a:lnTo>
                        <a:lnTo>
                          <a:pt x="81" y="120"/>
                        </a:lnTo>
                        <a:lnTo>
                          <a:pt x="88" y="112"/>
                        </a:lnTo>
                        <a:lnTo>
                          <a:pt x="147" y="64"/>
                        </a:lnTo>
                        <a:lnTo>
                          <a:pt x="125" y="56"/>
                        </a:lnTo>
                        <a:lnTo>
                          <a:pt x="125" y="32"/>
                        </a:lnTo>
                        <a:lnTo>
                          <a:pt x="140" y="16"/>
                        </a:lnTo>
                        <a:lnTo>
                          <a:pt x="132" y="0"/>
                        </a:lnTo>
                        <a:lnTo>
                          <a:pt x="59" y="0"/>
                        </a:lnTo>
                        <a:lnTo>
                          <a:pt x="22" y="32"/>
                        </a:lnTo>
                        <a:lnTo>
                          <a:pt x="29" y="64"/>
                        </a:lnTo>
                        <a:lnTo>
                          <a:pt x="0" y="88"/>
                        </a:lnTo>
                        <a:lnTo>
                          <a:pt x="0" y="120"/>
                        </a:lnTo>
                        <a:lnTo>
                          <a:pt x="22" y="136"/>
                        </a:lnTo>
                        <a:lnTo>
                          <a:pt x="44" y="11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5" name="Freeform 874"/>
                  <p:cNvSpPr>
                    <a:spLocks/>
                  </p:cNvSpPr>
                  <p:nvPr/>
                </p:nvSpPr>
                <p:spPr bwMode="auto">
                  <a:xfrm>
                    <a:off x="1256" y="2629"/>
                    <a:ext cx="119" cy="113"/>
                  </a:xfrm>
                  <a:custGeom>
                    <a:avLst/>
                    <a:gdLst/>
                    <a:ahLst/>
                    <a:cxnLst>
                      <a:cxn ang="0">
                        <a:pos x="66" y="112"/>
                      </a:cxn>
                      <a:cxn ang="0">
                        <a:pos x="44" y="88"/>
                      </a:cxn>
                      <a:cxn ang="0">
                        <a:pos x="37" y="72"/>
                      </a:cxn>
                      <a:cxn ang="0">
                        <a:pos x="0" y="48"/>
                      </a:cxn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37" y="8"/>
                      </a:cxn>
                      <a:cxn ang="0">
                        <a:pos x="44" y="0"/>
                      </a:cxn>
                      <a:cxn ang="0">
                        <a:pos x="59" y="24"/>
                      </a:cxn>
                      <a:cxn ang="0">
                        <a:pos x="81" y="16"/>
                      </a:cxn>
                      <a:cxn ang="0">
                        <a:pos x="111" y="48"/>
                      </a:cxn>
                      <a:cxn ang="0">
                        <a:pos x="118" y="72"/>
                      </a:cxn>
                      <a:cxn ang="0">
                        <a:pos x="111" y="104"/>
                      </a:cxn>
                      <a:cxn ang="0">
                        <a:pos x="74" y="96"/>
                      </a:cxn>
                      <a:cxn ang="0">
                        <a:pos x="66" y="112"/>
                      </a:cxn>
                    </a:cxnLst>
                    <a:rect l="0" t="0" r="r" b="b"/>
                    <a:pathLst>
                      <a:path w="119" h="113">
                        <a:moveTo>
                          <a:pt x="66" y="112"/>
                        </a:moveTo>
                        <a:lnTo>
                          <a:pt x="44" y="88"/>
                        </a:lnTo>
                        <a:lnTo>
                          <a:pt x="37" y="72"/>
                        </a:lnTo>
                        <a:lnTo>
                          <a:pt x="0" y="4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37" y="8"/>
                        </a:lnTo>
                        <a:lnTo>
                          <a:pt x="44" y="0"/>
                        </a:lnTo>
                        <a:lnTo>
                          <a:pt x="59" y="24"/>
                        </a:lnTo>
                        <a:lnTo>
                          <a:pt x="81" y="16"/>
                        </a:lnTo>
                        <a:lnTo>
                          <a:pt x="111" y="48"/>
                        </a:lnTo>
                        <a:lnTo>
                          <a:pt x="118" y="72"/>
                        </a:lnTo>
                        <a:lnTo>
                          <a:pt x="111" y="104"/>
                        </a:lnTo>
                        <a:lnTo>
                          <a:pt x="74" y="96"/>
                        </a:lnTo>
                        <a:lnTo>
                          <a:pt x="66" y="11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6" name="Freeform 875"/>
                  <p:cNvSpPr>
                    <a:spLocks/>
                  </p:cNvSpPr>
                  <p:nvPr/>
                </p:nvSpPr>
                <p:spPr bwMode="auto">
                  <a:xfrm>
                    <a:off x="1197" y="2629"/>
                    <a:ext cx="127" cy="145"/>
                  </a:xfrm>
                  <a:custGeom>
                    <a:avLst/>
                    <a:gdLst/>
                    <a:ahLst/>
                    <a:cxnLst>
                      <a:cxn ang="0">
                        <a:pos x="15" y="104"/>
                      </a:cxn>
                      <a:cxn ang="0">
                        <a:pos x="52" y="136"/>
                      </a:cxn>
                      <a:cxn ang="0">
                        <a:pos x="52" y="144"/>
                      </a:cxn>
                      <a:cxn ang="0">
                        <a:pos x="111" y="120"/>
                      </a:cxn>
                      <a:cxn ang="0">
                        <a:pos x="126" y="112"/>
                      </a:cxn>
                      <a:cxn ang="0">
                        <a:pos x="104" y="88"/>
                      </a:cxn>
                      <a:cxn ang="0">
                        <a:pos x="96" y="72"/>
                      </a:cxn>
                      <a:cxn ang="0">
                        <a:pos x="59" y="48"/>
                      </a:cxn>
                      <a:cxn ang="0">
                        <a:pos x="59" y="0"/>
                      </a:cxn>
                      <a:cxn ang="0">
                        <a:pos x="37" y="24"/>
                      </a:cxn>
                      <a:cxn ang="0">
                        <a:pos x="15" y="8"/>
                      </a:cxn>
                      <a:cxn ang="0">
                        <a:pos x="0" y="32"/>
                      </a:cxn>
                      <a:cxn ang="0">
                        <a:pos x="22" y="64"/>
                      </a:cxn>
                      <a:cxn ang="0">
                        <a:pos x="15" y="88"/>
                      </a:cxn>
                      <a:cxn ang="0">
                        <a:pos x="15" y="104"/>
                      </a:cxn>
                    </a:cxnLst>
                    <a:rect l="0" t="0" r="r" b="b"/>
                    <a:pathLst>
                      <a:path w="127" h="145">
                        <a:moveTo>
                          <a:pt x="15" y="104"/>
                        </a:moveTo>
                        <a:lnTo>
                          <a:pt x="52" y="136"/>
                        </a:lnTo>
                        <a:lnTo>
                          <a:pt x="52" y="144"/>
                        </a:lnTo>
                        <a:lnTo>
                          <a:pt x="111" y="120"/>
                        </a:lnTo>
                        <a:lnTo>
                          <a:pt x="126" y="112"/>
                        </a:lnTo>
                        <a:lnTo>
                          <a:pt x="104" y="88"/>
                        </a:lnTo>
                        <a:lnTo>
                          <a:pt x="96" y="72"/>
                        </a:lnTo>
                        <a:lnTo>
                          <a:pt x="59" y="48"/>
                        </a:lnTo>
                        <a:lnTo>
                          <a:pt x="59" y="0"/>
                        </a:lnTo>
                        <a:lnTo>
                          <a:pt x="37" y="24"/>
                        </a:lnTo>
                        <a:lnTo>
                          <a:pt x="15" y="8"/>
                        </a:lnTo>
                        <a:lnTo>
                          <a:pt x="0" y="32"/>
                        </a:lnTo>
                        <a:lnTo>
                          <a:pt x="22" y="64"/>
                        </a:lnTo>
                        <a:lnTo>
                          <a:pt x="15" y="88"/>
                        </a:lnTo>
                        <a:lnTo>
                          <a:pt x="15" y="10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7" name="Freeform 876"/>
                  <p:cNvSpPr>
                    <a:spLocks/>
                  </p:cNvSpPr>
                  <p:nvPr/>
                </p:nvSpPr>
                <p:spPr bwMode="auto">
                  <a:xfrm>
                    <a:off x="1086" y="2829"/>
                    <a:ext cx="127" cy="137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7" y="32"/>
                      </a:cxn>
                      <a:cxn ang="0">
                        <a:pos x="22" y="56"/>
                      </a:cxn>
                      <a:cxn ang="0">
                        <a:pos x="0" y="72"/>
                      </a:cxn>
                      <a:cxn ang="0">
                        <a:pos x="7" y="96"/>
                      </a:cxn>
                      <a:cxn ang="0">
                        <a:pos x="44" y="136"/>
                      </a:cxn>
                      <a:cxn ang="0">
                        <a:pos x="67" y="136"/>
                      </a:cxn>
                      <a:cxn ang="0">
                        <a:pos x="89" y="120"/>
                      </a:cxn>
                      <a:cxn ang="0">
                        <a:pos x="96" y="120"/>
                      </a:cxn>
                      <a:cxn ang="0">
                        <a:pos x="126" y="24"/>
                      </a:cxn>
                      <a:cxn ang="0">
                        <a:pos x="96" y="16"/>
                      </a:cxn>
                      <a:cxn ang="0">
                        <a:pos x="82" y="24"/>
                      </a:cxn>
                      <a:cxn ang="0">
                        <a:pos x="74" y="8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127" h="137">
                        <a:moveTo>
                          <a:pt x="30" y="0"/>
                        </a:moveTo>
                        <a:lnTo>
                          <a:pt x="7" y="32"/>
                        </a:lnTo>
                        <a:lnTo>
                          <a:pt x="22" y="56"/>
                        </a:lnTo>
                        <a:lnTo>
                          <a:pt x="0" y="72"/>
                        </a:lnTo>
                        <a:lnTo>
                          <a:pt x="7" y="96"/>
                        </a:lnTo>
                        <a:lnTo>
                          <a:pt x="44" y="136"/>
                        </a:lnTo>
                        <a:lnTo>
                          <a:pt x="67" y="136"/>
                        </a:lnTo>
                        <a:lnTo>
                          <a:pt x="89" y="120"/>
                        </a:lnTo>
                        <a:lnTo>
                          <a:pt x="96" y="120"/>
                        </a:lnTo>
                        <a:lnTo>
                          <a:pt x="126" y="24"/>
                        </a:lnTo>
                        <a:lnTo>
                          <a:pt x="96" y="16"/>
                        </a:lnTo>
                        <a:lnTo>
                          <a:pt x="82" y="24"/>
                        </a:lnTo>
                        <a:lnTo>
                          <a:pt x="74" y="8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8" name="Freeform 877"/>
                  <p:cNvSpPr>
                    <a:spLocks/>
                  </p:cNvSpPr>
                  <p:nvPr/>
                </p:nvSpPr>
                <p:spPr bwMode="auto">
                  <a:xfrm>
                    <a:off x="1027" y="2685"/>
                    <a:ext cx="112" cy="121"/>
                  </a:xfrm>
                  <a:custGeom>
                    <a:avLst/>
                    <a:gdLst/>
                    <a:ahLst/>
                    <a:cxnLst>
                      <a:cxn ang="0">
                        <a:pos x="81" y="96"/>
                      </a:cxn>
                      <a:cxn ang="0">
                        <a:pos x="89" y="80"/>
                      </a:cxn>
                      <a:cxn ang="0">
                        <a:pos x="111" y="48"/>
                      </a:cxn>
                      <a:cxn ang="0">
                        <a:pos x="89" y="0"/>
                      </a:cxn>
                      <a:cxn ang="0">
                        <a:pos x="52" y="16"/>
                      </a:cxn>
                      <a:cxn ang="0">
                        <a:pos x="30" y="0"/>
                      </a:cxn>
                      <a:cxn ang="0">
                        <a:pos x="0" y="16"/>
                      </a:cxn>
                      <a:cxn ang="0">
                        <a:pos x="7" y="40"/>
                      </a:cxn>
                      <a:cxn ang="0">
                        <a:pos x="22" y="64"/>
                      </a:cxn>
                      <a:cxn ang="0">
                        <a:pos x="37" y="104"/>
                      </a:cxn>
                      <a:cxn ang="0">
                        <a:pos x="44" y="120"/>
                      </a:cxn>
                      <a:cxn ang="0">
                        <a:pos x="59" y="96"/>
                      </a:cxn>
                      <a:cxn ang="0">
                        <a:pos x="81" y="96"/>
                      </a:cxn>
                    </a:cxnLst>
                    <a:rect l="0" t="0" r="r" b="b"/>
                    <a:pathLst>
                      <a:path w="112" h="121">
                        <a:moveTo>
                          <a:pt x="81" y="96"/>
                        </a:moveTo>
                        <a:lnTo>
                          <a:pt x="89" y="80"/>
                        </a:lnTo>
                        <a:lnTo>
                          <a:pt x="111" y="48"/>
                        </a:lnTo>
                        <a:lnTo>
                          <a:pt x="89" y="0"/>
                        </a:lnTo>
                        <a:lnTo>
                          <a:pt x="52" y="16"/>
                        </a:lnTo>
                        <a:lnTo>
                          <a:pt x="30" y="0"/>
                        </a:lnTo>
                        <a:lnTo>
                          <a:pt x="0" y="16"/>
                        </a:lnTo>
                        <a:lnTo>
                          <a:pt x="7" y="40"/>
                        </a:lnTo>
                        <a:lnTo>
                          <a:pt x="22" y="64"/>
                        </a:lnTo>
                        <a:lnTo>
                          <a:pt x="37" y="104"/>
                        </a:lnTo>
                        <a:lnTo>
                          <a:pt x="44" y="120"/>
                        </a:lnTo>
                        <a:lnTo>
                          <a:pt x="59" y="96"/>
                        </a:lnTo>
                        <a:lnTo>
                          <a:pt x="81" y="9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9" name="Freeform 878"/>
                  <p:cNvSpPr>
                    <a:spLocks/>
                  </p:cNvSpPr>
                  <p:nvPr/>
                </p:nvSpPr>
                <p:spPr bwMode="auto">
                  <a:xfrm>
                    <a:off x="983" y="2605"/>
                    <a:ext cx="134" cy="97"/>
                  </a:xfrm>
                  <a:custGeom>
                    <a:avLst/>
                    <a:gdLst/>
                    <a:ahLst/>
                    <a:cxnLst>
                      <a:cxn ang="0">
                        <a:pos x="15" y="96"/>
                      </a:cxn>
                      <a:cxn ang="0">
                        <a:pos x="0" y="64"/>
                      </a:cxn>
                      <a:cxn ang="0">
                        <a:pos x="15" y="56"/>
                      </a:cxn>
                      <a:cxn ang="0">
                        <a:pos x="7" y="16"/>
                      </a:cxn>
                      <a:cxn ang="0">
                        <a:pos x="22" y="0"/>
                      </a:cxn>
                      <a:cxn ang="0">
                        <a:pos x="44" y="16"/>
                      </a:cxn>
                      <a:cxn ang="0">
                        <a:pos x="111" y="8"/>
                      </a:cxn>
                      <a:cxn ang="0">
                        <a:pos x="118" y="24"/>
                      </a:cxn>
                      <a:cxn ang="0">
                        <a:pos x="133" y="40"/>
                      </a:cxn>
                      <a:cxn ang="0">
                        <a:pos x="133" y="80"/>
                      </a:cxn>
                      <a:cxn ang="0">
                        <a:pos x="96" y="96"/>
                      </a:cxn>
                      <a:cxn ang="0">
                        <a:pos x="74" y="80"/>
                      </a:cxn>
                      <a:cxn ang="0">
                        <a:pos x="44" y="96"/>
                      </a:cxn>
                      <a:cxn ang="0">
                        <a:pos x="15" y="96"/>
                      </a:cxn>
                    </a:cxnLst>
                    <a:rect l="0" t="0" r="r" b="b"/>
                    <a:pathLst>
                      <a:path w="134" h="97">
                        <a:moveTo>
                          <a:pt x="15" y="96"/>
                        </a:moveTo>
                        <a:lnTo>
                          <a:pt x="0" y="64"/>
                        </a:lnTo>
                        <a:lnTo>
                          <a:pt x="15" y="56"/>
                        </a:lnTo>
                        <a:lnTo>
                          <a:pt x="7" y="16"/>
                        </a:lnTo>
                        <a:lnTo>
                          <a:pt x="22" y="0"/>
                        </a:lnTo>
                        <a:lnTo>
                          <a:pt x="44" y="16"/>
                        </a:lnTo>
                        <a:lnTo>
                          <a:pt x="111" y="8"/>
                        </a:lnTo>
                        <a:lnTo>
                          <a:pt x="118" y="24"/>
                        </a:lnTo>
                        <a:lnTo>
                          <a:pt x="133" y="40"/>
                        </a:lnTo>
                        <a:lnTo>
                          <a:pt x="133" y="80"/>
                        </a:lnTo>
                        <a:lnTo>
                          <a:pt x="96" y="96"/>
                        </a:lnTo>
                        <a:lnTo>
                          <a:pt x="74" y="80"/>
                        </a:lnTo>
                        <a:lnTo>
                          <a:pt x="44" y="96"/>
                        </a:lnTo>
                        <a:lnTo>
                          <a:pt x="15" y="9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0" name="Freeform 879"/>
                  <p:cNvSpPr>
                    <a:spLocks/>
                  </p:cNvSpPr>
                  <p:nvPr/>
                </p:nvSpPr>
                <p:spPr bwMode="auto">
                  <a:xfrm>
                    <a:off x="1086" y="2557"/>
                    <a:ext cx="134" cy="177"/>
                  </a:xfrm>
                  <a:custGeom>
                    <a:avLst/>
                    <a:gdLst/>
                    <a:ahLst/>
                    <a:cxnLst>
                      <a:cxn ang="0">
                        <a:pos x="52" y="176"/>
                      </a:cxn>
                      <a:cxn ang="0">
                        <a:pos x="126" y="176"/>
                      </a:cxn>
                      <a:cxn ang="0">
                        <a:pos x="126" y="160"/>
                      </a:cxn>
                      <a:cxn ang="0">
                        <a:pos x="133" y="136"/>
                      </a:cxn>
                      <a:cxn ang="0">
                        <a:pos x="111" y="104"/>
                      </a:cxn>
                      <a:cxn ang="0">
                        <a:pos x="126" y="80"/>
                      </a:cxn>
                      <a:cxn ang="0">
                        <a:pos x="126" y="48"/>
                      </a:cxn>
                      <a:cxn ang="0">
                        <a:pos x="104" y="32"/>
                      </a:cxn>
                      <a:cxn ang="0">
                        <a:pos x="81" y="32"/>
                      </a:cxn>
                      <a:cxn ang="0">
                        <a:pos x="44" y="0"/>
                      </a:cxn>
                      <a:cxn ang="0">
                        <a:pos x="30" y="16"/>
                      </a:cxn>
                      <a:cxn ang="0">
                        <a:pos x="22" y="16"/>
                      </a:cxn>
                      <a:cxn ang="0">
                        <a:pos x="0" y="40"/>
                      </a:cxn>
                      <a:cxn ang="0">
                        <a:pos x="7" y="56"/>
                      </a:cxn>
                      <a:cxn ang="0">
                        <a:pos x="15" y="72"/>
                      </a:cxn>
                      <a:cxn ang="0">
                        <a:pos x="30" y="88"/>
                      </a:cxn>
                      <a:cxn ang="0">
                        <a:pos x="30" y="128"/>
                      </a:cxn>
                      <a:cxn ang="0">
                        <a:pos x="52" y="176"/>
                      </a:cxn>
                    </a:cxnLst>
                    <a:rect l="0" t="0" r="r" b="b"/>
                    <a:pathLst>
                      <a:path w="134" h="177">
                        <a:moveTo>
                          <a:pt x="52" y="176"/>
                        </a:moveTo>
                        <a:lnTo>
                          <a:pt x="126" y="176"/>
                        </a:lnTo>
                        <a:lnTo>
                          <a:pt x="126" y="160"/>
                        </a:lnTo>
                        <a:lnTo>
                          <a:pt x="133" y="136"/>
                        </a:lnTo>
                        <a:lnTo>
                          <a:pt x="111" y="104"/>
                        </a:lnTo>
                        <a:lnTo>
                          <a:pt x="126" y="80"/>
                        </a:lnTo>
                        <a:lnTo>
                          <a:pt x="126" y="48"/>
                        </a:lnTo>
                        <a:lnTo>
                          <a:pt x="104" y="32"/>
                        </a:lnTo>
                        <a:lnTo>
                          <a:pt x="81" y="32"/>
                        </a:lnTo>
                        <a:lnTo>
                          <a:pt x="44" y="0"/>
                        </a:lnTo>
                        <a:lnTo>
                          <a:pt x="30" y="16"/>
                        </a:lnTo>
                        <a:lnTo>
                          <a:pt x="22" y="16"/>
                        </a:lnTo>
                        <a:lnTo>
                          <a:pt x="0" y="40"/>
                        </a:lnTo>
                        <a:lnTo>
                          <a:pt x="7" y="56"/>
                        </a:lnTo>
                        <a:lnTo>
                          <a:pt x="15" y="72"/>
                        </a:lnTo>
                        <a:lnTo>
                          <a:pt x="30" y="88"/>
                        </a:lnTo>
                        <a:lnTo>
                          <a:pt x="30" y="128"/>
                        </a:lnTo>
                        <a:lnTo>
                          <a:pt x="52" y="17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1" name="Freeform 880"/>
                  <p:cNvSpPr>
                    <a:spLocks/>
                  </p:cNvSpPr>
                  <p:nvPr/>
                </p:nvSpPr>
                <p:spPr bwMode="auto">
                  <a:xfrm>
                    <a:off x="953" y="2701"/>
                    <a:ext cx="112" cy="129"/>
                  </a:xfrm>
                  <a:custGeom>
                    <a:avLst/>
                    <a:gdLst/>
                    <a:ahLst/>
                    <a:cxnLst>
                      <a:cxn ang="0">
                        <a:pos x="74" y="0"/>
                      </a:cxn>
                      <a:cxn ang="0">
                        <a:pos x="81" y="24"/>
                      </a:cxn>
                      <a:cxn ang="0">
                        <a:pos x="96" y="48"/>
                      </a:cxn>
                      <a:cxn ang="0">
                        <a:pos x="111" y="88"/>
                      </a:cxn>
                      <a:cxn ang="0">
                        <a:pos x="81" y="112"/>
                      </a:cxn>
                      <a:cxn ang="0">
                        <a:pos x="81" y="120"/>
                      </a:cxn>
                      <a:cxn ang="0">
                        <a:pos x="59" y="128"/>
                      </a:cxn>
                      <a:cxn ang="0">
                        <a:pos x="37" y="120"/>
                      </a:cxn>
                      <a:cxn ang="0">
                        <a:pos x="44" y="80"/>
                      </a:cxn>
                      <a:cxn ang="0">
                        <a:pos x="22" y="72"/>
                      </a:cxn>
                      <a:cxn ang="0">
                        <a:pos x="0" y="40"/>
                      </a:cxn>
                      <a:cxn ang="0">
                        <a:pos x="15" y="8"/>
                      </a:cxn>
                      <a:cxn ang="0">
                        <a:pos x="44" y="0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12" h="129">
                        <a:moveTo>
                          <a:pt x="74" y="0"/>
                        </a:moveTo>
                        <a:lnTo>
                          <a:pt x="81" y="24"/>
                        </a:lnTo>
                        <a:lnTo>
                          <a:pt x="96" y="48"/>
                        </a:lnTo>
                        <a:lnTo>
                          <a:pt x="111" y="88"/>
                        </a:lnTo>
                        <a:lnTo>
                          <a:pt x="81" y="112"/>
                        </a:lnTo>
                        <a:lnTo>
                          <a:pt x="81" y="120"/>
                        </a:lnTo>
                        <a:lnTo>
                          <a:pt x="59" y="128"/>
                        </a:lnTo>
                        <a:lnTo>
                          <a:pt x="37" y="120"/>
                        </a:lnTo>
                        <a:lnTo>
                          <a:pt x="44" y="80"/>
                        </a:lnTo>
                        <a:lnTo>
                          <a:pt x="22" y="72"/>
                        </a:lnTo>
                        <a:lnTo>
                          <a:pt x="0" y="40"/>
                        </a:lnTo>
                        <a:lnTo>
                          <a:pt x="15" y="8"/>
                        </a:lnTo>
                        <a:lnTo>
                          <a:pt x="44" y="0"/>
                        </a:lnTo>
                        <a:lnTo>
                          <a:pt x="74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2" name="Freeform 881"/>
                  <p:cNvSpPr>
                    <a:spLocks/>
                  </p:cNvSpPr>
                  <p:nvPr/>
                </p:nvSpPr>
                <p:spPr bwMode="auto">
                  <a:xfrm>
                    <a:off x="1012" y="2781"/>
                    <a:ext cx="120" cy="121"/>
                  </a:xfrm>
                  <a:custGeom>
                    <a:avLst/>
                    <a:gdLst/>
                    <a:ahLst/>
                    <a:cxnLst>
                      <a:cxn ang="0">
                        <a:pos x="74" y="120"/>
                      </a:cxn>
                      <a:cxn ang="0">
                        <a:pos x="74" y="120"/>
                      </a:cxn>
                      <a:cxn ang="0">
                        <a:pos x="37" y="80"/>
                      </a:cxn>
                      <a:cxn ang="0">
                        <a:pos x="0" y="64"/>
                      </a:cxn>
                      <a:cxn ang="0">
                        <a:pos x="0" y="48"/>
                      </a:cxn>
                      <a:cxn ang="0">
                        <a:pos x="22" y="40"/>
                      </a:cxn>
                      <a:cxn ang="0">
                        <a:pos x="22" y="32"/>
                      </a:cxn>
                      <a:cxn ang="0">
                        <a:pos x="52" y="8"/>
                      </a:cxn>
                      <a:cxn ang="0">
                        <a:pos x="60" y="24"/>
                      </a:cxn>
                      <a:cxn ang="0">
                        <a:pos x="74" y="0"/>
                      </a:cxn>
                      <a:cxn ang="0">
                        <a:pos x="97" y="0"/>
                      </a:cxn>
                      <a:cxn ang="0">
                        <a:pos x="97" y="24"/>
                      </a:cxn>
                      <a:cxn ang="0">
                        <a:pos x="119" y="32"/>
                      </a:cxn>
                      <a:cxn ang="0">
                        <a:pos x="104" y="48"/>
                      </a:cxn>
                      <a:cxn ang="0">
                        <a:pos x="82" y="80"/>
                      </a:cxn>
                      <a:cxn ang="0">
                        <a:pos x="97" y="104"/>
                      </a:cxn>
                      <a:cxn ang="0">
                        <a:pos x="74" y="120"/>
                      </a:cxn>
                    </a:cxnLst>
                    <a:rect l="0" t="0" r="r" b="b"/>
                    <a:pathLst>
                      <a:path w="120" h="121">
                        <a:moveTo>
                          <a:pt x="74" y="120"/>
                        </a:moveTo>
                        <a:lnTo>
                          <a:pt x="74" y="120"/>
                        </a:lnTo>
                        <a:lnTo>
                          <a:pt x="37" y="80"/>
                        </a:lnTo>
                        <a:lnTo>
                          <a:pt x="0" y="64"/>
                        </a:lnTo>
                        <a:lnTo>
                          <a:pt x="0" y="48"/>
                        </a:lnTo>
                        <a:lnTo>
                          <a:pt x="22" y="40"/>
                        </a:lnTo>
                        <a:lnTo>
                          <a:pt x="22" y="32"/>
                        </a:lnTo>
                        <a:lnTo>
                          <a:pt x="52" y="8"/>
                        </a:lnTo>
                        <a:lnTo>
                          <a:pt x="60" y="24"/>
                        </a:lnTo>
                        <a:lnTo>
                          <a:pt x="74" y="0"/>
                        </a:lnTo>
                        <a:lnTo>
                          <a:pt x="97" y="0"/>
                        </a:lnTo>
                        <a:lnTo>
                          <a:pt x="97" y="24"/>
                        </a:lnTo>
                        <a:lnTo>
                          <a:pt x="119" y="32"/>
                        </a:lnTo>
                        <a:lnTo>
                          <a:pt x="104" y="48"/>
                        </a:lnTo>
                        <a:lnTo>
                          <a:pt x="82" y="80"/>
                        </a:lnTo>
                        <a:lnTo>
                          <a:pt x="97" y="104"/>
                        </a:lnTo>
                        <a:lnTo>
                          <a:pt x="74" y="12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3" name="Freeform 882"/>
                  <p:cNvSpPr>
                    <a:spLocks/>
                  </p:cNvSpPr>
                  <p:nvPr/>
                </p:nvSpPr>
                <p:spPr bwMode="auto">
                  <a:xfrm>
                    <a:off x="872" y="2741"/>
                    <a:ext cx="141" cy="137"/>
                  </a:xfrm>
                  <a:custGeom>
                    <a:avLst/>
                    <a:gdLst/>
                    <a:ahLst/>
                    <a:cxnLst>
                      <a:cxn ang="0">
                        <a:pos x="125" y="136"/>
                      </a:cxn>
                      <a:cxn ang="0">
                        <a:pos x="140" y="120"/>
                      </a:cxn>
                      <a:cxn ang="0">
                        <a:pos x="140" y="104"/>
                      </a:cxn>
                      <a:cxn ang="0">
                        <a:pos x="140" y="88"/>
                      </a:cxn>
                      <a:cxn ang="0">
                        <a:pos x="118" y="80"/>
                      </a:cxn>
                      <a:cxn ang="0">
                        <a:pos x="125" y="40"/>
                      </a:cxn>
                      <a:cxn ang="0">
                        <a:pos x="103" y="32"/>
                      </a:cxn>
                      <a:cxn ang="0">
                        <a:pos x="81" y="0"/>
                      </a:cxn>
                      <a:cxn ang="0">
                        <a:pos x="52" y="8"/>
                      </a:cxn>
                      <a:cxn ang="0">
                        <a:pos x="29" y="0"/>
                      </a:cxn>
                      <a:cxn ang="0">
                        <a:pos x="0" y="16"/>
                      </a:cxn>
                      <a:cxn ang="0">
                        <a:pos x="22" y="48"/>
                      </a:cxn>
                      <a:cxn ang="0">
                        <a:pos x="15" y="64"/>
                      </a:cxn>
                      <a:cxn ang="0">
                        <a:pos x="74" y="104"/>
                      </a:cxn>
                      <a:cxn ang="0">
                        <a:pos x="103" y="104"/>
                      </a:cxn>
                      <a:cxn ang="0">
                        <a:pos x="125" y="136"/>
                      </a:cxn>
                    </a:cxnLst>
                    <a:rect l="0" t="0" r="r" b="b"/>
                    <a:pathLst>
                      <a:path w="141" h="137">
                        <a:moveTo>
                          <a:pt x="125" y="136"/>
                        </a:moveTo>
                        <a:lnTo>
                          <a:pt x="140" y="120"/>
                        </a:lnTo>
                        <a:lnTo>
                          <a:pt x="140" y="104"/>
                        </a:lnTo>
                        <a:lnTo>
                          <a:pt x="140" y="88"/>
                        </a:lnTo>
                        <a:lnTo>
                          <a:pt x="118" y="80"/>
                        </a:lnTo>
                        <a:lnTo>
                          <a:pt x="125" y="40"/>
                        </a:lnTo>
                        <a:lnTo>
                          <a:pt x="103" y="32"/>
                        </a:lnTo>
                        <a:lnTo>
                          <a:pt x="81" y="0"/>
                        </a:lnTo>
                        <a:lnTo>
                          <a:pt x="52" y="8"/>
                        </a:lnTo>
                        <a:lnTo>
                          <a:pt x="29" y="0"/>
                        </a:lnTo>
                        <a:lnTo>
                          <a:pt x="0" y="16"/>
                        </a:lnTo>
                        <a:lnTo>
                          <a:pt x="22" y="48"/>
                        </a:lnTo>
                        <a:lnTo>
                          <a:pt x="15" y="64"/>
                        </a:lnTo>
                        <a:lnTo>
                          <a:pt x="74" y="104"/>
                        </a:lnTo>
                        <a:lnTo>
                          <a:pt x="103" y="104"/>
                        </a:lnTo>
                        <a:lnTo>
                          <a:pt x="125" y="13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4" name="Freeform 883"/>
                  <p:cNvSpPr>
                    <a:spLocks/>
                  </p:cNvSpPr>
                  <p:nvPr/>
                </p:nvSpPr>
                <p:spPr bwMode="auto">
                  <a:xfrm>
                    <a:off x="961" y="2845"/>
                    <a:ext cx="171" cy="193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52" y="16"/>
                      </a:cxn>
                      <a:cxn ang="0">
                        <a:pos x="37" y="32"/>
                      </a:cxn>
                      <a:cxn ang="0">
                        <a:pos x="30" y="88"/>
                      </a:cxn>
                      <a:cxn ang="0">
                        <a:pos x="0" y="128"/>
                      </a:cxn>
                      <a:cxn ang="0">
                        <a:pos x="15" y="168"/>
                      </a:cxn>
                      <a:cxn ang="0">
                        <a:pos x="30" y="168"/>
                      </a:cxn>
                      <a:cxn ang="0">
                        <a:pos x="52" y="192"/>
                      </a:cxn>
                      <a:cxn ang="0">
                        <a:pos x="81" y="176"/>
                      </a:cxn>
                      <a:cxn ang="0">
                        <a:pos x="96" y="168"/>
                      </a:cxn>
                      <a:cxn ang="0">
                        <a:pos x="96" y="144"/>
                      </a:cxn>
                      <a:cxn ang="0">
                        <a:pos x="133" y="136"/>
                      </a:cxn>
                      <a:cxn ang="0">
                        <a:pos x="148" y="152"/>
                      </a:cxn>
                      <a:cxn ang="0">
                        <a:pos x="170" y="160"/>
                      </a:cxn>
                      <a:cxn ang="0">
                        <a:pos x="170" y="120"/>
                      </a:cxn>
                      <a:cxn ang="0">
                        <a:pos x="133" y="80"/>
                      </a:cxn>
                      <a:cxn ang="0">
                        <a:pos x="126" y="56"/>
                      </a:cxn>
                      <a:cxn ang="0">
                        <a:pos x="89" y="16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171" h="193">
                        <a:moveTo>
                          <a:pt x="52" y="0"/>
                        </a:moveTo>
                        <a:lnTo>
                          <a:pt x="52" y="16"/>
                        </a:lnTo>
                        <a:lnTo>
                          <a:pt x="37" y="32"/>
                        </a:lnTo>
                        <a:lnTo>
                          <a:pt x="30" y="88"/>
                        </a:lnTo>
                        <a:lnTo>
                          <a:pt x="0" y="128"/>
                        </a:lnTo>
                        <a:lnTo>
                          <a:pt x="15" y="168"/>
                        </a:lnTo>
                        <a:lnTo>
                          <a:pt x="30" y="168"/>
                        </a:lnTo>
                        <a:lnTo>
                          <a:pt x="52" y="192"/>
                        </a:lnTo>
                        <a:lnTo>
                          <a:pt x="81" y="176"/>
                        </a:lnTo>
                        <a:lnTo>
                          <a:pt x="96" y="168"/>
                        </a:lnTo>
                        <a:lnTo>
                          <a:pt x="96" y="144"/>
                        </a:lnTo>
                        <a:lnTo>
                          <a:pt x="133" y="136"/>
                        </a:lnTo>
                        <a:lnTo>
                          <a:pt x="148" y="152"/>
                        </a:lnTo>
                        <a:lnTo>
                          <a:pt x="170" y="160"/>
                        </a:lnTo>
                        <a:lnTo>
                          <a:pt x="170" y="120"/>
                        </a:lnTo>
                        <a:lnTo>
                          <a:pt x="133" y="80"/>
                        </a:lnTo>
                        <a:lnTo>
                          <a:pt x="126" y="56"/>
                        </a:lnTo>
                        <a:lnTo>
                          <a:pt x="89" y="16"/>
                        </a:lnTo>
                        <a:lnTo>
                          <a:pt x="52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5" name="Freeform 884"/>
                  <p:cNvSpPr>
                    <a:spLocks/>
                  </p:cNvSpPr>
                  <p:nvPr/>
                </p:nvSpPr>
                <p:spPr bwMode="auto">
                  <a:xfrm>
                    <a:off x="821" y="3013"/>
                    <a:ext cx="237" cy="273"/>
                  </a:xfrm>
                  <a:custGeom>
                    <a:avLst/>
                    <a:gdLst/>
                    <a:ahLst/>
                    <a:cxnLst>
                      <a:cxn ang="0">
                        <a:pos x="192" y="200"/>
                      </a:cxn>
                      <a:cxn ang="0">
                        <a:pos x="170" y="184"/>
                      </a:cxn>
                      <a:cxn ang="0">
                        <a:pos x="177" y="152"/>
                      </a:cxn>
                      <a:cxn ang="0">
                        <a:pos x="155" y="128"/>
                      </a:cxn>
                      <a:cxn ang="0">
                        <a:pos x="162" y="120"/>
                      </a:cxn>
                      <a:cxn ang="0">
                        <a:pos x="214" y="112"/>
                      </a:cxn>
                      <a:cxn ang="0">
                        <a:pos x="207" y="80"/>
                      </a:cxn>
                      <a:cxn ang="0">
                        <a:pos x="221" y="56"/>
                      </a:cxn>
                      <a:cxn ang="0">
                        <a:pos x="236" y="48"/>
                      </a:cxn>
                      <a:cxn ang="0">
                        <a:pos x="221" y="8"/>
                      </a:cxn>
                      <a:cxn ang="0">
                        <a:pos x="192" y="24"/>
                      </a:cxn>
                      <a:cxn ang="0">
                        <a:pos x="170" y="0"/>
                      </a:cxn>
                      <a:cxn ang="0">
                        <a:pos x="155" y="0"/>
                      </a:cxn>
                      <a:cxn ang="0">
                        <a:pos x="118" y="16"/>
                      </a:cxn>
                      <a:cxn ang="0">
                        <a:pos x="118" y="32"/>
                      </a:cxn>
                      <a:cxn ang="0">
                        <a:pos x="81" y="72"/>
                      </a:cxn>
                      <a:cxn ang="0">
                        <a:pos x="52" y="56"/>
                      </a:cxn>
                      <a:cxn ang="0">
                        <a:pos x="15" y="48"/>
                      </a:cxn>
                      <a:cxn ang="0">
                        <a:pos x="0" y="64"/>
                      </a:cxn>
                      <a:cxn ang="0">
                        <a:pos x="22" y="80"/>
                      </a:cxn>
                      <a:cxn ang="0">
                        <a:pos x="0" y="80"/>
                      </a:cxn>
                      <a:cxn ang="0">
                        <a:pos x="7" y="112"/>
                      </a:cxn>
                      <a:cxn ang="0">
                        <a:pos x="37" y="112"/>
                      </a:cxn>
                      <a:cxn ang="0">
                        <a:pos x="44" y="136"/>
                      </a:cxn>
                      <a:cxn ang="0">
                        <a:pos x="30" y="144"/>
                      </a:cxn>
                      <a:cxn ang="0">
                        <a:pos x="22" y="168"/>
                      </a:cxn>
                      <a:cxn ang="0">
                        <a:pos x="52" y="184"/>
                      </a:cxn>
                      <a:cxn ang="0">
                        <a:pos x="44" y="216"/>
                      </a:cxn>
                      <a:cxn ang="0">
                        <a:pos x="81" y="216"/>
                      </a:cxn>
                      <a:cxn ang="0">
                        <a:pos x="96" y="208"/>
                      </a:cxn>
                      <a:cxn ang="0">
                        <a:pos x="111" y="232"/>
                      </a:cxn>
                      <a:cxn ang="0">
                        <a:pos x="125" y="232"/>
                      </a:cxn>
                      <a:cxn ang="0">
                        <a:pos x="118" y="256"/>
                      </a:cxn>
                      <a:cxn ang="0">
                        <a:pos x="133" y="256"/>
                      </a:cxn>
                      <a:cxn ang="0">
                        <a:pos x="155" y="272"/>
                      </a:cxn>
                      <a:cxn ang="0">
                        <a:pos x="214" y="232"/>
                      </a:cxn>
                      <a:cxn ang="0">
                        <a:pos x="207" y="216"/>
                      </a:cxn>
                      <a:cxn ang="0">
                        <a:pos x="184" y="216"/>
                      </a:cxn>
                      <a:cxn ang="0">
                        <a:pos x="192" y="200"/>
                      </a:cxn>
                    </a:cxnLst>
                    <a:rect l="0" t="0" r="r" b="b"/>
                    <a:pathLst>
                      <a:path w="237" h="273">
                        <a:moveTo>
                          <a:pt x="192" y="200"/>
                        </a:moveTo>
                        <a:lnTo>
                          <a:pt x="170" y="184"/>
                        </a:lnTo>
                        <a:lnTo>
                          <a:pt x="177" y="152"/>
                        </a:lnTo>
                        <a:lnTo>
                          <a:pt x="155" y="128"/>
                        </a:lnTo>
                        <a:lnTo>
                          <a:pt x="162" y="120"/>
                        </a:lnTo>
                        <a:lnTo>
                          <a:pt x="214" y="112"/>
                        </a:lnTo>
                        <a:lnTo>
                          <a:pt x="207" y="80"/>
                        </a:lnTo>
                        <a:lnTo>
                          <a:pt x="221" y="56"/>
                        </a:lnTo>
                        <a:lnTo>
                          <a:pt x="236" y="48"/>
                        </a:lnTo>
                        <a:lnTo>
                          <a:pt x="221" y="8"/>
                        </a:lnTo>
                        <a:lnTo>
                          <a:pt x="192" y="24"/>
                        </a:lnTo>
                        <a:lnTo>
                          <a:pt x="170" y="0"/>
                        </a:lnTo>
                        <a:lnTo>
                          <a:pt x="155" y="0"/>
                        </a:lnTo>
                        <a:lnTo>
                          <a:pt x="118" y="16"/>
                        </a:lnTo>
                        <a:lnTo>
                          <a:pt x="118" y="32"/>
                        </a:lnTo>
                        <a:lnTo>
                          <a:pt x="81" y="72"/>
                        </a:lnTo>
                        <a:lnTo>
                          <a:pt x="52" y="56"/>
                        </a:lnTo>
                        <a:lnTo>
                          <a:pt x="15" y="48"/>
                        </a:lnTo>
                        <a:lnTo>
                          <a:pt x="0" y="64"/>
                        </a:lnTo>
                        <a:lnTo>
                          <a:pt x="22" y="80"/>
                        </a:lnTo>
                        <a:lnTo>
                          <a:pt x="0" y="80"/>
                        </a:lnTo>
                        <a:lnTo>
                          <a:pt x="7" y="112"/>
                        </a:lnTo>
                        <a:lnTo>
                          <a:pt x="37" y="112"/>
                        </a:lnTo>
                        <a:lnTo>
                          <a:pt x="44" y="136"/>
                        </a:lnTo>
                        <a:lnTo>
                          <a:pt x="30" y="144"/>
                        </a:lnTo>
                        <a:lnTo>
                          <a:pt x="22" y="168"/>
                        </a:lnTo>
                        <a:lnTo>
                          <a:pt x="52" y="184"/>
                        </a:lnTo>
                        <a:lnTo>
                          <a:pt x="44" y="216"/>
                        </a:lnTo>
                        <a:lnTo>
                          <a:pt x="81" y="216"/>
                        </a:lnTo>
                        <a:lnTo>
                          <a:pt x="96" y="208"/>
                        </a:lnTo>
                        <a:lnTo>
                          <a:pt x="111" y="232"/>
                        </a:lnTo>
                        <a:lnTo>
                          <a:pt x="125" y="232"/>
                        </a:lnTo>
                        <a:lnTo>
                          <a:pt x="118" y="256"/>
                        </a:lnTo>
                        <a:lnTo>
                          <a:pt x="133" y="256"/>
                        </a:lnTo>
                        <a:lnTo>
                          <a:pt x="155" y="272"/>
                        </a:lnTo>
                        <a:lnTo>
                          <a:pt x="214" y="232"/>
                        </a:lnTo>
                        <a:lnTo>
                          <a:pt x="207" y="216"/>
                        </a:lnTo>
                        <a:lnTo>
                          <a:pt x="184" y="216"/>
                        </a:lnTo>
                        <a:lnTo>
                          <a:pt x="192" y="20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6" name="Freeform 885"/>
                  <p:cNvSpPr>
                    <a:spLocks/>
                  </p:cNvSpPr>
                  <p:nvPr/>
                </p:nvSpPr>
                <p:spPr bwMode="auto">
                  <a:xfrm>
                    <a:off x="880" y="2805"/>
                    <a:ext cx="119" cy="169"/>
                  </a:xfrm>
                  <a:custGeom>
                    <a:avLst/>
                    <a:gdLst/>
                    <a:ahLst/>
                    <a:cxnLst>
                      <a:cxn ang="0">
                        <a:pos x="118" y="72"/>
                      </a:cxn>
                      <a:cxn ang="0">
                        <a:pos x="118" y="72"/>
                      </a:cxn>
                      <a:cxn ang="0">
                        <a:pos x="96" y="40"/>
                      </a:cxn>
                      <a:cxn ang="0">
                        <a:pos x="66" y="40"/>
                      </a:cxn>
                      <a:cxn ang="0">
                        <a:pos x="7" y="0"/>
                      </a:cxn>
                      <a:cxn ang="0">
                        <a:pos x="0" y="32"/>
                      </a:cxn>
                      <a:cxn ang="0">
                        <a:pos x="15" y="72"/>
                      </a:cxn>
                      <a:cxn ang="0">
                        <a:pos x="44" y="88"/>
                      </a:cxn>
                      <a:cxn ang="0">
                        <a:pos x="52" y="136"/>
                      </a:cxn>
                      <a:cxn ang="0">
                        <a:pos x="66" y="144"/>
                      </a:cxn>
                      <a:cxn ang="0">
                        <a:pos x="81" y="168"/>
                      </a:cxn>
                      <a:cxn ang="0">
                        <a:pos x="111" y="128"/>
                      </a:cxn>
                      <a:cxn ang="0">
                        <a:pos x="118" y="72"/>
                      </a:cxn>
                    </a:cxnLst>
                    <a:rect l="0" t="0" r="r" b="b"/>
                    <a:pathLst>
                      <a:path w="119" h="169">
                        <a:moveTo>
                          <a:pt x="118" y="72"/>
                        </a:moveTo>
                        <a:lnTo>
                          <a:pt x="118" y="72"/>
                        </a:lnTo>
                        <a:lnTo>
                          <a:pt x="96" y="40"/>
                        </a:lnTo>
                        <a:lnTo>
                          <a:pt x="66" y="40"/>
                        </a:lnTo>
                        <a:lnTo>
                          <a:pt x="7" y="0"/>
                        </a:lnTo>
                        <a:lnTo>
                          <a:pt x="0" y="32"/>
                        </a:lnTo>
                        <a:lnTo>
                          <a:pt x="15" y="72"/>
                        </a:lnTo>
                        <a:lnTo>
                          <a:pt x="44" y="88"/>
                        </a:lnTo>
                        <a:lnTo>
                          <a:pt x="52" y="136"/>
                        </a:lnTo>
                        <a:lnTo>
                          <a:pt x="66" y="144"/>
                        </a:lnTo>
                        <a:lnTo>
                          <a:pt x="81" y="168"/>
                        </a:lnTo>
                        <a:lnTo>
                          <a:pt x="111" y="128"/>
                        </a:lnTo>
                        <a:lnTo>
                          <a:pt x="118" y="7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7" name="Freeform 886"/>
                  <p:cNvSpPr>
                    <a:spLocks/>
                  </p:cNvSpPr>
                  <p:nvPr/>
                </p:nvSpPr>
                <p:spPr bwMode="auto">
                  <a:xfrm>
                    <a:off x="710" y="2173"/>
                    <a:ext cx="82" cy="113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2" y="112"/>
                      </a:cxn>
                      <a:cxn ang="0">
                        <a:pos x="59" y="96"/>
                      </a:cxn>
                      <a:cxn ang="0">
                        <a:pos x="74" y="96"/>
                      </a:cxn>
                      <a:cxn ang="0">
                        <a:pos x="81" y="88"/>
                      </a:cxn>
                      <a:cxn ang="0">
                        <a:pos x="66" y="72"/>
                      </a:cxn>
                      <a:cxn ang="0">
                        <a:pos x="66" y="24"/>
                      </a:cxn>
                      <a:cxn ang="0">
                        <a:pos x="59" y="32"/>
                      </a:cxn>
                      <a:cxn ang="0">
                        <a:pos x="29" y="0"/>
                      </a:cxn>
                      <a:cxn ang="0">
                        <a:pos x="15" y="0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82" h="113">
                        <a:moveTo>
                          <a:pt x="0" y="24"/>
                        </a:moveTo>
                        <a:lnTo>
                          <a:pt x="52" y="112"/>
                        </a:lnTo>
                        <a:lnTo>
                          <a:pt x="59" y="96"/>
                        </a:lnTo>
                        <a:lnTo>
                          <a:pt x="74" y="96"/>
                        </a:lnTo>
                        <a:lnTo>
                          <a:pt x="81" y="88"/>
                        </a:lnTo>
                        <a:lnTo>
                          <a:pt x="66" y="72"/>
                        </a:lnTo>
                        <a:lnTo>
                          <a:pt x="66" y="24"/>
                        </a:lnTo>
                        <a:lnTo>
                          <a:pt x="59" y="32"/>
                        </a:lnTo>
                        <a:lnTo>
                          <a:pt x="29" y="0"/>
                        </a:lnTo>
                        <a:lnTo>
                          <a:pt x="15" y="0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8" name="Freeform 887"/>
                  <p:cNvSpPr>
                    <a:spLocks/>
                  </p:cNvSpPr>
                  <p:nvPr/>
                </p:nvSpPr>
                <p:spPr bwMode="auto">
                  <a:xfrm>
                    <a:off x="1721" y="2725"/>
                    <a:ext cx="319" cy="393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22" y="272"/>
                      </a:cxn>
                      <a:cxn ang="0">
                        <a:pos x="52" y="264"/>
                      </a:cxn>
                      <a:cxn ang="0">
                        <a:pos x="59" y="240"/>
                      </a:cxn>
                      <a:cxn ang="0">
                        <a:pos x="67" y="240"/>
                      </a:cxn>
                      <a:cxn ang="0">
                        <a:pos x="89" y="240"/>
                      </a:cxn>
                      <a:cxn ang="0">
                        <a:pos x="96" y="216"/>
                      </a:cxn>
                      <a:cxn ang="0">
                        <a:pos x="126" y="208"/>
                      </a:cxn>
                      <a:cxn ang="0">
                        <a:pos x="133" y="192"/>
                      </a:cxn>
                      <a:cxn ang="0">
                        <a:pos x="118" y="184"/>
                      </a:cxn>
                      <a:cxn ang="0">
                        <a:pos x="126" y="176"/>
                      </a:cxn>
                      <a:cxn ang="0">
                        <a:pos x="126" y="152"/>
                      </a:cxn>
                      <a:cxn ang="0">
                        <a:pos x="118" y="136"/>
                      </a:cxn>
                      <a:cxn ang="0">
                        <a:pos x="126" y="120"/>
                      </a:cxn>
                      <a:cxn ang="0">
                        <a:pos x="148" y="104"/>
                      </a:cxn>
                      <a:cxn ang="0">
                        <a:pos x="192" y="72"/>
                      </a:cxn>
                      <a:cxn ang="0">
                        <a:pos x="192" y="24"/>
                      </a:cxn>
                      <a:cxn ang="0">
                        <a:pos x="222" y="0"/>
                      </a:cxn>
                      <a:cxn ang="0">
                        <a:pos x="229" y="16"/>
                      </a:cxn>
                      <a:cxn ang="0">
                        <a:pos x="259" y="48"/>
                      </a:cxn>
                      <a:cxn ang="0">
                        <a:pos x="274" y="96"/>
                      </a:cxn>
                      <a:cxn ang="0">
                        <a:pos x="274" y="144"/>
                      </a:cxn>
                      <a:cxn ang="0">
                        <a:pos x="281" y="176"/>
                      </a:cxn>
                      <a:cxn ang="0">
                        <a:pos x="274" y="208"/>
                      </a:cxn>
                      <a:cxn ang="0">
                        <a:pos x="311" y="240"/>
                      </a:cxn>
                      <a:cxn ang="0">
                        <a:pos x="318" y="288"/>
                      </a:cxn>
                      <a:cxn ang="0">
                        <a:pos x="318" y="296"/>
                      </a:cxn>
                      <a:cxn ang="0">
                        <a:pos x="296" y="328"/>
                      </a:cxn>
                      <a:cxn ang="0">
                        <a:pos x="274" y="328"/>
                      </a:cxn>
                      <a:cxn ang="0">
                        <a:pos x="259" y="392"/>
                      </a:cxn>
                      <a:cxn ang="0">
                        <a:pos x="244" y="384"/>
                      </a:cxn>
                      <a:cxn ang="0">
                        <a:pos x="215" y="392"/>
                      </a:cxn>
                      <a:cxn ang="0">
                        <a:pos x="185" y="368"/>
                      </a:cxn>
                      <a:cxn ang="0">
                        <a:pos x="170" y="368"/>
                      </a:cxn>
                      <a:cxn ang="0">
                        <a:pos x="148" y="384"/>
                      </a:cxn>
                      <a:cxn ang="0">
                        <a:pos x="126" y="360"/>
                      </a:cxn>
                      <a:cxn ang="0">
                        <a:pos x="96" y="360"/>
                      </a:cxn>
                      <a:cxn ang="0">
                        <a:pos x="67" y="328"/>
                      </a:cxn>
                      <a:cxn ang="0">
                        <a:pos x="59" y="344"/>
                      </a:cxn>
                      <a:cxn ang="0">
                        <a:pos x="15" y="328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319" h="393">
                        <a:moveTo>
                          <a:pt x="0" y="304"/>
                        </a:moveTo>
                        <a:lnTo>
                          <a:pt x="22" y="272"/>
                        </a:lnTo>
                        <a:lnTo>
                          <a:pt x="52" y="264"/>
                        </a:lnTo>
                        <a:lnTo>
                          <a:pt x="59" y="240"/>
                        </a:lnTo>
                        <a:lnTo>
                          <a:pt x="67" y="240"/>
                        </a:lnTo>
                        <a:lnTo>
                          <a:pt x="89" y="240"/>
                        </a:lnTo>
                        <a:lnTo>
                          <a:pt x="96" y="216"/>
                        </a:lnTo>
                        <a:lnTo>
                          <a:pt x="126" y="208"/>
                        </a:lnTo>
                        <a:lnTo>
                          <a:pt x="133" y="192"/>
                        </a:lnTo>
                        <a:lnTo>
                          <a:pt x="118" y="184"/>
                        </a:lnTo>
                        <a:lnTo>
                          <a:pt x="126" y="176"/>
                        </a:lnTo>
                        <a:lnTo>
                          <a:pt x="126" y="152"/>
                        </a:lnTo>
                        <a:lnTo>
                          <a:pt x="118" y="136"/>
                        </a:lnTo>
                        <a:lnTo>
                          <a:pt x="126" y="120"/>
                        </a:lnTo>
                        <a:lnTo>
                          <a:pt x="148" y="104"/>
                        </a:lnTo>
                        <a:lnTo>
                          <a:pt x="192" y="72"/>
                        </a:lnTo>
                        <a:lnTo>
                          <a:pt x="192" y="24"/>
                        </a:lnTo>
                        <a:lnTo>
                          <a:pt x="222" y="0"/>
                        </a:lnTo>
                        <a:lnTo>
                          <a:pt x="229" y="16"/>
                        </a:lnTo>
                        <a:lnTo>
                          <a:pt x="259" y="48"/>
                        </a:lnTo>
                        <a:lnTo>
                          <a:pt x="274" y="96"/>
                        </a:lnTo>
                        <a:lnTo>
                          <a:pt x="274" y="144"/>
                        </a:lnTo>
                        <a:lnTo>
                          <a:pt x="281" y="176"/>
                        </a:lnTo>
                        <a:lnTo>
                          <a:pt x="274" y="208"/>
                        </a:lnTo>
                        <a:lnTo>
                          <a:pt x="311" y="240"/>
                        </a:lnTo>
                        <a:lnTo>
                          <a:pt x="318" y="288"/>
                        </a:lnTo>
                        <a:lnTo>
                          <a:pt x="318" y="296"/>
                        </a:lnTo>
                        <a:lnTo>
                          <a:pt x="296" y="328"/>
                        </a:lnTo>
                        <a:lnTo>
                          <a:pt x="274" y="328"/>
                        </a:lnTo>
                        <a:lnTo>
                          <a:pt x="259" y="392"/>
                        </a:lnTo>
                        <a:lnTo>
                          <a:pt x="244" y="384"/>
                        </a:lnTo>
                        <a:lnTo>
                          <a:pt x="215" y="392"/>
                        </a:lnTo>
                        <a:lnTo>
                          <a:pt x="185" y="368"/>
                        </a:lnTo>
                        <a:lnTo>
                          <a:pt x="170" y="368"/>
                        </a:lnTo>
                        <a:lnTo>
                          <a:pt x="148" y="384"/>
                        </a:lnTo>
                        <a:lnTo>
                          <a:pt x="126" y="360"/>
                        </a:lnTo>
                        <a:lnTo>
                          <a:pt x="96" y="360"/>
                        </a:lnTo>
                        <a:lnTo>
                          <a:pt x="67" y="328"/>
                        </a:lnTo>
                        <a:lnTo>
                          <a:pt x="59" y="344"/>
                        </a:lnTo>
                        <a:lnTo>
                          <a:pt x="15" y="328"/>
                        </a:lnTo>
                        <a:lnTo>
                          <a:pt x="0" y="30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9" name="Freeform 888"/>
                  <p:cNvSpPr>
                    <a:spLocks/>
                  </p:cNvSpPr>
                  <p:nvPr/>
                </p:nvSpPr>
                <p:spPr bwMode="auto">
                  <a:xfrm>
                    <a:off x="1625" y="2677"/>
                    <a:ext cx="289" cy="353"/>
                  </a:xfrm>
                  <a:custGeom>
                    <a:avLst/>
                    <a:gdLst/>
                    <a:ahLst/>
                    <a:cxnLst>
                      <a:cxn ang="0">
                        <a:pos x="74" y="160"/>
                      </a:cxn>
                      <a:cxn ang="0">
                        <a:pos x="81" y="96"/>
                      </a:cxn>
                      <a:cxn ang="0">
                        <a:pos x="111" y="64"/>
                      </a:cxn>
                      <a:cxn ang="0">
                        <a:pos x="81" y="48"/>
                      </a:cxn>
                      <a:cxn ang="0">
                        <a:pos x="81" y="40"/>
                      </a:cxn>
                      <a:cxn ang="0">
                        <a:pos x="74" y="0"/>
                      </a:cxn>
                      <a:cxn ang="0">
                        <a:pos x="118" y="0"/>
                      </a:cxn>
                      <a:cxn ang="0">
                        <a:pos x="126" y="24"/>
                      </a:cxn>
                      <a:cxn ang="0">
                        <a:pos x="170" y="40"/>
                      </a:cxn>
                      <a:cxn ang="0">
                        <a:pos x="229" y="40"/>
                      </a:cxn>
                      <a:cxn ang="0">
                        <a:pos x="288" y="72"/>
                      </a:cxn>
                      <a:cxn ang="0">
                        <a:pos x="288" y="120"/>
                      </a:cxn>
                      <a:cxn ang="0">
                        <a:pos x="244" y="152"/>
                      </a:cxn>
                      <a:cxn ang="0">
                        <a:pos x="222" y="168"/>
                      </a:cxn>
                      <a:cxn ang="0">
                        <a:pos x="214" y="184"/>
                      </a:cxn>
                      <a:cxn ang="0">
                        <a:pos x="222" y="200"/>
                      </a:cxn>
                      <a:cxn ang="0">
                        <a:pos x="222" y="224"/>
                      </a:cxn>
                      <a:cxn ang="0">
                        <a:pos x="214" y="232"/>
                      </a:cxn>
                      <a:cxn ang="0">
                        <a:pos x="229" y="240"/>
                      </a:cxn>
                      <a:cxn ang="0">
                        <a:pos x="222" y="256"/>
                      </a:cxn>
                      <a:cxn ang="0">
                        <a:pos x="192" y="264"/>
                      </a:cxn>
                      <a:cxn ang="0">
                        <a:pos x="185" y="288"/>
                      </a:cxn>
                      <a:cxn ang="0">
                        <a:pos x="163" y="288"/>
                      </a:cxn>
                      <a:cxn ang="0">
                        <a:pos x="155" y="288"/>
                      </a:cxn>
                      <a:cxn ang="0">
                        <a:pos x="148" y="312"/>
                      </a:cxn>
                      <a:cxn ang="0">
                        <a:pos x="118" y="320"/>
                      </a:cxn>
                      <a:cxn ang="0">
                        <a:pos x="96" y="352"/>
                      </a:cxn>
                      <a:cxn ang="0">
                        <a:pos x="74" y="344"/>
                      </a:cxn>
                      <a:cxn ang="0">
                        <a:pos x="74" y="328"/>
                      </a:cxn>
                      <a:cxn ang="0">
                        <a:pos x="44" y="328"/>
                      </a:cxn>
                      <a:cxn ang="0">
                        <a:pos x="44" y="312"/>
                      </a:cxn>
                      <a:cxn ang="0">
                        <a:pos x="30" y="304"/>
                      </a:cxn>
                      <a:cxn ang="0">
                        <a:pos x="30" y="288"/>
                      </a:cxn>
                      <a:cxn ang="0">
                        <a:pos x="22" y="288"/>
                      </a:cxn>
                      <a:cxn ang="0">
                        <a:pos x="0" y="264"/>
                      </a:cxn>
                      <a:cxn ang="0">
                        <a:pos x="44" y="248"/>
                      </a:cxn>
                      <a:cxn ang="0">
                        <a:pos x="44" y="216"/>
                      </a:cxn>
                      <a:cxn ang="0">
                        <a:pos x="59" y="200"/>
                      </a:cxn>
                      <a:cxn ang="0">
                        <a:pos x="52" y="168"/>
                      </a:cxn>
                      <a:cxn ang="0">
                        <a:pos x="74" y="160"/>
                      </a:cxn>
                    </a:cxnLst>
                    <a:rect l="0" t="0" r="r" b="b"/>
                    <a:pathLst>
                      <a:path w="289" h="353">
                        <a:moveTo>
                          <a:pt x="74" y="160"/>
                        </a:moveTo>
                        <a:lnTo>
                          <a:pt x="81" y="96"/>
                        </a:lnTo>
                        <a:lnTo>
                          <a:pt x="111" y="64"/>
                        </a:lnTo>
                        <a:lnTo>
                          <a:pt x="81" y="48"/>
                        </a:lnTo>
                        <a:lnTo>
                          <a:pt x="81" y="40"/>
                        </a:lnTo>
                        <a:lnTo>
                          <a:pt x="74" y="0"/>
                        </a:lnTo>
                        <a:lnTo>
                          <a:pt x="118" y="0"/>
                        </a:lnTo>
                        <a:lnTo>
                          <a:pt x="126" y="24"/>
                        </a:lnTo>
                        <a:lnTo>
                          <a:pt x="170" y="40"/>
                        </a:lnTo>
                        <a:lnTo>
                          <a:pt x="229" y="40"/>
                        </a:lnTo>
                        <a:lnTo>
                          <a:pt x="288" y="72"/>
                        </a:lnTo>
                        <a:lnTo>
                          <a:pt x="288" y="120"/>
                        </a:lnTo>
                        <a:lnTo>
                          <a:pt x="244" y="152"/>
                        </a:lnTo>
                        <a:lnTo>
                          <a:pt x="222" y="168"/>
                        </a:lnTo>
                        <a:lnTo>
                          <a:pt x="214" y="184"/>
                        </a:lnTo>
                        <a:lnTo>
                          <a:pt x="222" y="200"/>
                        </a:lnTo>
                        <a:lnTo>
                          <a:pt x="222" y="224"/>
                        </a:lnTo>
                        <a:lnTo>
                          <a:pt x="214" y="232"/>
                        </a:lnTo>
                        <a:lnTo>
                          <a:pt x="229" y="240"/>
                        </a:lnTo>
                        <a:lnTo>
                          <a:pt x="222" y="256"/>
                        </a:lnTo>
                        <a:lnTo>
                          <a:pt x="192" y="264"/>
                        </a:lnTo>
                        <a:lnTo>
                          <a:pt x="185" y="288"/>
                        </a:lnTo>
                        <a:lnTo>
                          <a:pt x="163" y="288"/>
                        </a:lnTo>
                        <a:lnTo>
                          <a:pt x="155" y="288"/>
                        </a:lnTo>
                        <a:lnTo>
                          <a:pt x="148" y="312"/>
                        </a:lnTo>
                        <a:lnTo>
                          <a:pt x="118" y="320"/>
                        </a:lnTo>
                        <a:lnTo>
                          <a:pt x="96" y="352"/>
                        </a:lnTo>
                        <a:lnTo>
                          <a:pt x="74" y="344"/>
                        </a:lnTo>
                        <a:lnTo>
                          <a:pt x="74" y="328"/>
                        </a:lnTo>
                        <a:lnTo>
                          <a:pt x="44" y="328"/>
                        </a:lnTo>
                        <a:lnTo>
                          <a:pt x="44" y="312"/>
                        </a:lnTo>
                        <a:lnTo>
                          <a:pt x="30" y="304"/>
                        </a:lnTo>
                        <a:lnTo>
                          <a:pt x="30" y="288"/>
                        </a:lnTo>
                        <a:lnTo>
                          <a:pt x="22" y="288"/>
                        </a:lnTo>
                        <a:lnTo>
                          <a:pt x="0" y="264"/>
                        </a:lnTo>
                        <a:lnTo>
                          <a:pt x="44" y="248"/>
                        </a:lnTo>
                        <a:lnTo>
                          <a:pt x="44" y="216"/>
                        </a:lnTo>
                        <a:lnTo>
                          <a:pt x="59" y="200"/>
                        </a:lnTo>
                        <a:lnTo>
                          <a:pt x="52" y="168"/>
                        </a:lnTo>
                        <a:lnTo>
                          <a:pt x="74" y="16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0" name="Freeform 889"/>
                  <p:cNvSpPr>
                    <a:spLocks/>
                  </p:cNvSpPr>
                  <p:nvPr/>
                </p:nvSpPr>
                <p:spPr bwMode="auto">
                  <a:xfrm>
                    <a:off x="4121" y="1021"/>
                    <a:ext cx="569" cy="1353"/>
                  </a:xfrm>
                  <a:custGeom>
                    <a:avLst/>
                    <a:gdLst/>
                    <a:ahLst/>
                    <a:cxnLst>
                      <a:cxn ang="0">
                        <a:pos x="118" y="784"/>
                      </a:cxn>
                      <a:cxn ang="0">
                        <a:pos x="81" y="760"/>
                      </a:cxn>
                      <a:cxn ang="0">
                        <a:pos x="22" y="720"/>
                      </a:cxn>
                      <a:cxn ang="0">
                        <a:pos x="59" y="632"/>
                      </a:cxn>
                      <a:cxn ang="0">
                        <a:pos x="0" y="584"/>
                      </a:cxn>
                      <a:cxn ang="0">
                        <a:pos x="37" y="504"/>
                      </a:cxn>
                      <a:cxn ang="0">
                        <a:pos x="96" y="464"/>
                      </a:cxn>
                      <a:cxn ang="0">
                        <a:pos x="74" y="416"/>
                      </a:cxn>
                      <a:cxn ang="0">
                        <a:pos x="103" y="328"/>
                      </a:cxn>
                      <a:cxn ang="0">
                        <a:pos x="221" y="192"/>
                      </a:cxn>
                      <a:cxn ang="0">
                        <a:pos x="369" y="120"/>
                      </a:cxn>
                      <a:cxn ang="0">
                        <a:pos x="339" y="88"/>
                      </a:cxn>
                      <a:cxn ang="0">
                        <a:pos x="450" y="56"/>
                      </a:cxn>
                      <a:cxn ang="0">
                        <a:pos x="465" y="80"/>
                      </a:cxn>
                      <a:cxn ang="0">
                        <a:pos x="516" y="96"/>
                      </a:cxn>
                      <a:cxn ang="0">
                        <a:pos x="457" y="176"/>
                      </a:cxn>
                      <a:cxn ang="0">
                        <a:pos x="406" y="240"/>
                      </a:cxn>
                      <a:cxn ang="0">
                        <a:pos x="354" y="264"/>
                      </a:cxn>
                      <a:cxn ang="0">
                        <a:pos x="428" y="312"/>
                      </a:cxn>
                      <a:cxn ang="0">
                        <a:pos x="413" y="408"/>
                      </a:cxn>
                      <a:cxn ang="0">
                        <a:pos x="494" y="368"/>
                      </a:cxn>
                      <a:cxn ang="0">
                        <a:pos x="568" y="344"/>
                      </a:cxn>
                      <a:cxn ang="0">
                        <a:pos x="553" y="408"/>
                      </a:cxn>
                      <a:cxn ang="0">
                        <a:pos x="516" y="528"/>
                      </a:cxn>
                      <a:cxn ang="0">
                        <a:pos x="450" y="632"/>
                      </a:cxn>
                      <a:cxn ang="0">
                        <a:pos x="406" y="608"/>
                      </a:cxn>
                      <a:cxn ang="0">
                        <a:pos x="339" y="632"/>
                      </a:cxn>
                      <a:cxn ang="0">
                        <a:pos x="280" y="704"/>
                      </a:cxn>
                      <a:cxn ang="0">
                        <a:pos x="266" y="744"/>
                      </a:cxn>
                      <a:cxn ang="0">
                        <a:pos x="295" y="768"/>
                      </a:cxn>
                      <a:cxn ang="0">
                        <a:pos x="332" y="800"/>
                      </a:cxn>
                      <a:cxn ang="0">
                        <a:pos x="384" y="816"/>
                      </a:cxn>
                      <a:cxn ang="0">
                        <a:pos x="435" y="952"/>
                      </a:cxn>
                      <a:cxn ang="0">
                        <a:pos x="369" y="896"/>
                      </a:cxn>
                      <a:cxn ang="0">
                        <a:pos x="332" y="976"/>
                      </a:cxn>
                      <a:cxn ang="0">
                        <a:pos x="376" y="1136"/>
                      </a:cxn>
                      <a:cxn ang="0">
                        <a:pos x="406" y="1176"/>
                      </a:cxn>
                      <a:cxn ang="0">
                        <a:pos x="391" y="1224"/>
                      </a:cxn>
                      <a:cxn ang="0">
                        <a:pos x="354" y="1224"/>
                      </a:cxn>
                      <a:cxn ang="0">
                        <a:pos x="280" y="1288"/>
                      </a:cxn>
                      <a:cxn ang="0">
                        <a:pos x="266" y="1320"/>
                      </a:cxn>
                      <a:cxn ang="0">
                        <a:pos x="243" y="1328"/>
                      </a:cxn>
                      <a:cxn ang="0">
                        <a:pos x="177" y="1344"/>
                      </a:cxn>
                      <a:cxn ang="0">
                        <a:pos x="118" y="1248"/>
                      </a:cxn>
                      <a:cxn ang="0">
                        <a:pos x="81" y="1248"/>
                      </a:cxn>
                      <a:cxn ang="0">
                        <a:pos x="22" y="1144"/>
                      </a:cxn>
                      <a:cxn ang="0">
                        <a:pos x="37" y="1080"/>
                      </a:cxn>
                      <a:cxn ang="0">
                        <a:pos x="103" y="1048"/>
                      </a:cxn>
                      <a:cxn ang="0">
                        <a:pos x="96" y="968"/>
                      </a:cxn>
                      <a:cxn ang="0">
                        <a:pos x="81" y="920"/>
                      </a:cxn>
                      <a:cxn ang="0">
                        <a:pos x="111" y="832"/>
                      </a:cxn>
                    </a:cxnLst>
                    <a:rect l="0" t="0" r="r" b="b"/>
                    <a:pathLst>
                      <a:path w="569" h="1353">
                        <a:moveTo>
                          <a:pt x="118" y="784"/>
                        </a:moveTo>
                        <a:lnTo>
                          <a:pt x="118" y="784"/>
                        </a:lnTo>
                        <a:lnTo>
                          <a:pt x="96" y="760"/>
                        </a:lnTo>
                        <a:lnTo>
                          <a:pt x="81" y="760"/>
                        </a:lnTo>
                        <a:lnTo>
                          <a:pt x="44" y="760"/>
                        </a:lnTo>
                        <a:lnTo>
                          <a:pt x="22" y="720"/>
                        </a:lnTo>
                        <a:lnTo>
                          <a:pt x="30" y="696"/>
                        </a:lnTo>
                        <a:lnTo>
                          <a:pt x="59" y="632"/>
                        </a:lnTo>
                        <a:lnTo>
                          <a:pt x="30" y="600"/>
                        </a:lnTo>
                        <a:lnTo>
                          <a:pt x="0" y="584"/>
                        </a:lnTo>
                        <a:lnTo>
                          <a:pt x="0" y="560"/>
                        </a:lnTo>
                        <a:lnTo>
                          <a:pt x="37" y="504"/>
                        </a:lnTo>
                        <a:lnTo>
                          <a:pt x="52" y="472"/>
                        </a:lnTo>
                        <a:lnTo>
                          <a:pt x="96" y="464"/>
                        </a:lnTo>
                        <a:lnTo>
                          <a:pt x="118" y="424"/>
                        </a:lnTo>
                        <a:lnTo>
                          <a:pt x="74" y="416"/>
                        </a:lnTo>
                        <a:lnTo>
                          <a:pt x="52" y="384"/>
                        </a:lnTo>
                        <a:lnTo>
                          <a:pt x="103" y="328"/>
                        </a:lnTo>
                        <a:lnTo>
                          <a:pt x="103" y="280"/>
                        </a:lnTo>
                        <a:lnTo>
                          <a:pt x="221" y="192"/>
                        </a:lnTo>
                        <a:lnTo>
                          <a:pt x="295" y="120"/>
                        </a:lnTo>
                        <a:lnTo>
                          <a:pt x="369" y="120"/>
                        </a:lnTo>
                        <a:lnTo>
                          <a:pt x="369" y="88"/>
                        </a:lnTo>
                        <a:lnTo>
                          <a:pt x="339" y="88"/>
                        </a:lnTo>
                        <a:lnTo>
                          <a:pt x="406" y="0"/>
                        </a:lnTo>
                        <a:lnTo>
                          <a:pt x="450" y="56"/>
                        </a:lnTo>
                        <a:lnTo>
                          <a:pt x="428" y="80"/>
                        </a:lnTo>
                        <a:lnTo>
                          <a:pt x="465" y="80"/>
                        </a:lnTo>
                        <a:lnTo>
                          <a:pt x="472" y="96"/>
                        </a:lnTo>
                        <a:lnTo>
                          <a:pt x="516" y="96"/>
                        </a:lnTo>
                        <a:lnTo>
                          <a:pt x="472" y="152"/>
                        </a:lnTo>
                        <a:lnTo>
                          <a:pt x="457" y="176"/>
                        </a:lnTo>
                        <a:lnTo>
                          <a:pt x="421" y="176"/>
                        </a:lnTo>
                        <a:lnTo>
                          <a:pt x="406" y="240"/>
                        </a:lnTo>
                        <a:lnTo>
                          <a:pt x="354" y="240"/>
                        </a:lnTo>
                        <a:lnTo>
                          <a:pt x="354" y="264"/>
                        </a:lnTo>
                        <a:lnTo>
                          <a:pt x="406" y="280"/>
                        </a:lnTo>
                        <a:lnTo>
                          <a:pt x="428" y="312"/>
                        </a:lnTo>
                        <a:lnTo>
                          <a:pt x="398" y="384"/>
                        </a:lnTo>
                        <a:lnTo>
                          <a:pt x="413" y="408"/>
                        </a:lnTo>
                        <a:lnTo>
                          <a:pt x="457" y="352"/>
                        </a:lnTo>
                        <a:lnTo>
                          <a:pt x="494" y="368"/>
                        </a:lnTo>
                        <a:lnTo>
                          <a:pt x="531" y="344"/>
                        </a:lnTo>
                        <a:lnTo>
                          <a:pt x="568" y="344"/>
                        </a:lnTo>
                        <a:lnTo>
                          <a:pt x="568" y="376"/>
                        </a:lnTo>
                        <a:lnTo>
                          <a:pt x="553" y="408"/>
                        </a:lnTo>
                        <a:lnTo>
                          <a:pt x="553" y="504"/>
                        </a:lnTo>
                        <a:lnTo>
                          <a:pt x="516" y="528"/>
                        </a:lnTo>
                        <a:lnTo>
                          <a:pt x="487" y="624"/>
                        </a:lnTo>
                        <a:lnTo>
                          <a:pt x="450" y="632"/>
                        </a:lnTo>
                        <a:lnTo>
                          <a:pt x="421" y="648"/>
                        </a:lnTo>
                        <a:lnTo>
                          <a:pt x="406" y="608"/>
                        </a:lnTo>
                        <a:lnTo>
                          <a:pt x="362" y="616"/>
                        </a:lnTo>
                        <a:lnTo>
                          <a:pt x="339" y="632"/>
                        </a:lnTo>
                        <a:lnTo>
                          <a:pt x="288" y="680"/>
                        </a:lnTo>
                        <a:lnTo>
                          <a:pt x="280" y="704"/>
                        </a:lnTo>
                        <a:lnTo>
                          <a:pt x="258" y="720"/>
                        </a:lnTo>
                        <a:lnTo>
                          <a:pt x="266" y="744"/>
                        </a:lnTo>
                        <a:lnTo>
                          <a:pt x="288" y="752"/>
                        </a:lnTo>
                        <a:lnTo>
                          <a:pt x="295" y="768"/>
                        </a:lnTo>
                        <a:lnTo>
                          <a:pt x="310" y="776"/>
                        </a:lnTo>
                        <a:lnTo>
                          <a:pt x="332" y="800"/>
                        </a:lnTo>
                        <a:lnTo>
                          <a:pt x="354" y="824"/>
                        </a:lnTo>
                        <a:lnTo>
                          <a:pt x="384" y="816"/>
                        </a:lnTo>
                        <a:lnTo>
                          <a:pt x="421" y="856"/>
                        </a:lnTo>
                        <a:lnTo>
                          <a:pt x="435" y="952"/>
                        </a:lnTo>
                        <a:lnTo>
                          <a:pt x="406" y="944"/>
                        </a:lnTo>
                        <a:lnTo>
                          <a:pt x="369" y="896"/>
                        </a:lnTo>
                        <a:lnTo>
                          <a:pt x="369" y="928"/>
                        </a:lnTo>
                        <a:lnTo>
                          <a:pt x="332" y="976"/>
                        </a:lnTo>
                        <a:lnTo>
                          <a:pt x="347" y="1048"/>
                        </a:lnTo>
                        <a:lnTo>
                          <a:pt x="376" y="1136"/>
                        </a:lnTo>
                        <a:lnTo>
                          <a:pt x="413" y="1152"/>
                        </a:lnTo>
                        <a:lnTo>
                          <a:pt x="406" y="1176"/>
                        </a:lnTo>
                        <a:lnTo>
                          <a:pt x="376" y="1184"/>
                        </a:lnTo>
                        <a:lnTo>
                          <a:pt x="391" y="1224"/>
                        </a:lnTo>
                        <a:lnTo>
                          <a:pt x="347" y="1264"/>
                        </a:lnTo>
                        <a:lnTo>
                          <a:pt x="354" y="1224"/>
                        </a:lnTo>
                        <a:lnTo>
                          <a:pt x="310" y="1248"/>
                        </a:lnTo>
                        <a:lnTo>
                          <a:pt x="280" y="1288"/>
                        </a:lnTo>
                        <a:lnTo>
                          <a:pt x="295" y="1312"/>
                        </a:lnTo>
                        <a:lnTo>
                          <a:pt x="266" y="1320"/>
                        </a:lnTo>
                        <a:lnTo>
                          <a:pt x="243" y="1352"/>
                        </a:lnTo>
                        <a:lnTo>
                          <a:pt x="243" y="1328"/>
                        </a:lnTo>
                        <a:lnTo>
                          <a:pt x="199" y="1320"/>
                        </a:lnTo>
                        <a:lnTo>
                          <a:pt x="177" y="1344"/>
                        </a:lnTo>
                        <a:lnTo>
                          <a:pt x="170" y="1280"/>
                        </a:lnTo>
                        <a:lnTo>
                          <a:pt x="118" y="1248"/>
                        </a:lnTo>
                        <a:lnTo>
                          <a:pt x="81" y="1280"/>
                        </a:lnTo>
                        <a:lnTo>
                          <a:pt x="81" y="1248"/>
                        </a:lnTo>
                        <a:lnTo>
                          <a:pt x="30" y="1176"/>
                        </a:lnTo>
                        <a:lnTo>
                          <a:pt x="22" y="1144"/>
                        </a:lnTo>
                        <a:lnTo>
                          <a:pt x="59" y="1112"/>
                        </a:lnTo>
                        <a:lnTo>
                          <a:pt x="37" y="1080"/>
                        </a:lnTo>
                        <a:lnTo>
                          <a:pt x="81" y="1056"/>
                        </a:lnTo>
                        <a:lnTo>
                          <a:pt x="103" y="1048"/>
                        </a:lnTo>
                        <a:lnTo>
                          <a:pt x="125" y="984"/>
                        </a:lnTo>
                        <a:lnTo>
                          <a:pt x="96" y="968"/>
                        </a:lnTo>
                        <a:lnTo>
                          <a:pt x="103" y="936"/>
                        </a:lnTo>
                        <a:lnTo>
                          <a:pt x="81" y="920"/>
                        </a:lnTo>
                        <a:lnTo>
                          <a:pt x="74" y="872"/>
                        </a:lnTo>
                        <a:lnTo>
                          <a:pt x="111" y="832"/>
                        </a:lnTo>
                        <a:lnTo>
                          <a:pt x="118" y="78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1" name="Freeform 890"/>
                  <p:cNvSpPr>
                    <a:spLocks/>
                  </p:cNvSpPr>
                  <p:nvPr/>
                </p:nvSpPr>
                <p:spPr bwMode="auto">
                  <a:xfrm>
                    <a:off x="4379" y="1525"/>
                    <a:ext cx="607" cy="913"/>
                  </a:xfrm>
                  <a:custGeom>
                    <a:avLst/>
                    <a:gdLst/>
                    <a:ahLst/>
                    <a:cxnLst>
                      <a:cxn ang="0">
                        <a:pos x="340" y="760"/>
                      </a:cxn>
                      <a:cxn ang="0">
                        <a:pos x="296" y="688"/>
                      </a:cxn>
                      <a:cxn ang="0">
                        <a:pos x="273" y="664"/>
                      </a:cxn>
                      <a:cxn ang="0">
                        <a:pos x="273" y="584"/>
                      </a:cxn>
                      <a:cxn ang="0">
                        <a:pos x="229" y="448"/>
                      </a:cxn>
                      <a:cxn ang="0">
                        <a:pos x="222" y="352"/>
                      </a:cxn>
                      <a:cxn ang="0">
                        <a:pos x="155" y="296"/>
                      </a:cxn>
                      <a:cxn ang="0">
                        <a:pos x="148" y="256"/>
                      </a:cxn>
                      <a:cxn ang="0">
                        <a:pos x="118" y="272"/>
                      </a:cxn>
                      <a:cxn ang="0">
                        <a:pos x="118" y="312"/>
                      </a:cxn>
                      <a:cxn ang="0">
                        <a:pos x="126" y="312"/>
                      </a:cxn>
                      <a:cxn ang="0">
                        <a:pos x="96" y="320"/>
                      </a:cxn>
                      <a:cxn ang="0">
                        <a:pos x="74" y="296"/>
                      </a:cxn>
                      <a:cxn ang="0">
                        <a:pos x="52" y="272"/>
                      </a:cxn>
                      <a:cxn ang="0">
                        <a:pos x="37" y="264"/>
                      </a:cxn>
                      <a:cxn ang="0">
                        <a:pos x="30" y="248"/>
                      </a:cxn>
                      <a:cxn ang="0">
                        <a:pos x="7" y="240"/>
                      </a:cxn>
                      <a:cxn ang="0">
                        <a:pos x="0" y="216"/>
                      </a:cxn>
                      <a:cxn ang="0">
                        <a:pos x="22" y="200"/>
                      </a:cxn>
                      <a:cxn ang="0">
                        <a:pos x="30" y="176"/>
                      </a:cxn>
                      <a:cxn ang="0">
                        <a:pos x="81" y="128"/>
                      </a:cxn>
                      <a:cxn ang="0">
                        <a:pos x="103" y="112"/>
                      </a:cxn>
                      <a:cxn ang="0">
                        <a:pos x="148" y="104"/>
                      </a:cxn>
                      <a:cxn ang="0">
                        <a:pos x="163" y="144"/>
                      </a:cxn>
                      <a:cxn ang="0">
                        <a:pos x="192" y="128"/>
                      </a:cxn>
                      <a:cxn ang="0">
                        <a:pos x="229" y="120"/>
                      </a:cxn>
                      <a:cxn ang="0">
                        <a:pos x="259" y="24"/>
                      </a:cxn>
                      <a:cxn ang="0">
                        <a:pos x="296" y="0"/>
                      </a:cxn>
                      <a:cxn ang="0">
                        <a:pos x="340" y="152"/>
                      </a:cxn>
                      <a:cxn ang="0">
                        <a:pos x="362" y="184"/>
                      </a:cxn>
                      <a:cxn ang="0">
                        <a:pos x="303" y="200"/>
                      </a:cxn>
                      <a:cxn ang="0">
                        <a:pos x="288" y="264"/>
                      </a:cxn>
                      <a:cxn ang="0">
                        <a:pos x="303" y="296"/>
                      </a:cxn>
                      <a:cxn ang="0">
                        <a:pos x="281" y="304"/>
                      </a:cxn>
                      <a:cxn ang="0">
                        <a:pos x="303" y="344"/>
                      </a:cxn>
                      <a:cxn ang="0">
                        <a:pos x="273" y="376"/>
                      </a:cxn>
                      <a:cxn ang="0">
                        <a:pos x="347" y="488"/>
                      </a:cxn>
                      <a:cxn ang="0">
                        <a:pos x="377" y="456"/>
                      </a:cxn>
                      <a:cxn ang="0">
                        <a:pos x="399" y="488"/>
                      </a:cxn>
                      <a:cxn ang="0">
                        <a:pos x="407" y="496"/>
                      </a:cxn>
                      <a:cxn ang="0">
                        <a:pos x="436" y="488"/>
                      </a:cxn>
                      <a:cxn ang="0">
                        <a:pos x="458" y="520"/>
                      </a:cxn>
                      <a:cxn ang="0">
                        <a:pos x="436" y="528"/>
                      </a:cxn>
                      <a:cxn ang="0">
                        <a:pos x="458" y="576"/>
                      </a:cxn>
                      <a:cxn ang="0">
                        <a:pos x="525" y="608"/>
                      </a:cxn>
                      <a:cxn ang="0">
                        <a:pos x="495" y="648"/>
                      </a:cxn>
                      <a:cxn ang="0">
                        <a:pos x="517" y="696"/>
                      </a:cxn>
                      <a:cxn ang="0">
                        <a:pos x="554" y="720"/>
                      </a:cxn>
                      <a:cxn ang="0">
                        <a:pos x="547" y="768"/>
                      </a:cxn>
                      <a:cxn ang="0">
                        <a:pos x="584" y="824"/>
                      </a:cxn>
                      <a:cxn ang="0">
                        <a:pos x="606" y="912"/>
                      </a:cxn>
                      <a:cxn ang="0">
                        <a:pos x="584" y="912"/>
                      </a:cxn>
                      <a:cxn ang="0">
                        <a:pos x="532" y="880"/>
                      </a:cxn>
                      <a:cxn ang="0">
                        <a:pos x="362" y="792"/>
                      </a:cxn>
                      <a:cxn ang="0">
                        <a:pos x="340" y="760"/>
                      </a:cxn>
                    </a:cxnLst>
                    <a:rect l="0" t="0" r="r" b="b"/>
                    <a:pathLst>
                      <a:path w="607" h="913">
                        <a:moveTo>
                          <a:pt x="340" y="760"/>
                        </a:moveTo>
                        <a:lnTo>
                          <a:pt x="296" y="688"/>
                        </a:lnTo>
                        <a:lnTo>
                          <a:pt x="273" y="664"/>
                        </a:lnTo>
                        <a:lnTo>
                          <a:pt x="273" y="584"/>
                        </a:lnTo>
                        <a:lnTo>
                          <a:pt x="229" y="448"/>
                        </a:lnTo>
                        <a:lnTo>
                          <a:pt x="222" y="352"/>
                        </a:lnTo>
                        <a:lnTo>
                          <a:pt x="155" y="296"/>
                        </a:lnTo>
                        <a:lnTo>
                          <a:pt x="148" y="256"/>
                        </a:lnTo>
                        <a:lnTo>
                          <a:pt x="118" y="272"/>
                        </a:lnTo>
                        <a:lnTo>
                          <a:pt x="118" y="312"/>
                        </a:lnTo>
                        <a:lnTo>
                          <a:pt x="126" y="312"/>
                        </a:lnTo>
                        <a:lnTo>
                          <a:pt x="96" y="320"/>
                        </a:lnTo>
                        <a:lnTo>
                          <a:pt x="74" y="296"/>
                        </a:lnTo>
                        <a:lnTo>
                          <a:pt x="52" y="272"/>
                        </a:lnTo>
                        <a:lnTo>
                          <a:pt x="37" y="264"/>
                        </a:lnTo>
                        <a:lnTo>
                          <a:pt x="30" y="248"/>
                        </a:lnTo>
                        <a:lnTo>
                          <a:pt x="7" y="240"/>
                        </a:lnTo>
                        <a:lnTo>
                          <a:pt x="0" y="216"/>
                        </a:lnTo>
                        <a:lnTo>
                          <a:pt x="22" y="200"/>
                        </a:lnTo>
                        <a:lnTo>
                          <a:pt x="30" y="176"/>
                        </a:lnTo>
                        <a:lnTo>
                          <a:pt x="81" y="128"/>
                        </a:lnTo>
                        <a:lnTo>
                          <a:pt x="103" y="112"/>
                        </a:lnTo>
                        <a:lnTo>
                          <a:pt x="148" y="104"/>
                        </a:lnTo>
                        <a:lnTo>
                          <a:pt x="163" y="144"/>
                        </a:lnTo>
                        <a:lnTo>
                          <a:pt x="192" y="128"/>
                        </a:lnTo>
                        <a:lnTo>
                          <a:pt x="229" y="120"/>
                        </a:lnTo>
                        <a:lnTo>
                          <a:pt x="259" y="24"/>
                        </a:lnTo>
                        <a:lnTo>
                          <a:pt x="296" y="0"/>
                        </a:lnTo>
                        <a:lnTo>
                          <a:pt x="340" y="152"/>
                        </a:lnTo>
                        <a:lnTo>
                          <a:pt x="362" y="184"/>
                        </a:lnTo>
                        <a:lnTo>
                          <a:pt x="303" y="200"/>
                        </a:lnTo>
                        <a:lnTo>
                          <a:pt x="288" y="264"/>
                        </a:lnTo>
                        <a:lnTo>
                          <a:pt x="303" y="296"/>
                        </a:lnTo>
                        <a:lnTo>
                          <a:pt x="281" y="304"/>
                        </a:lnTo>
                        <a:lnTo>
                          <a:pt x="303" y="344"/>
                        </a:lnTo>
                        <a:lnTo>
                          <a:pt x="273" y="376"/>
                        </a:lnTo>
                        <a:lnTo>
                          <a:pt x="347" y="488"/>
                        </a:lnTo>
                        <a:lnTo>
                          <a:pt x="377" y="456"/>
                        </a:lnTo>
                        <a:lnTo>
                          <a:pt x="399" y="488"/>
                        </a:lnTo>
                        <a:lnTo>
                          <a:pt x="407" y="496"/>
                        </a:lnTo>
                        <a:lnTo>
                          <a:pt x="436" y="488"/>
                        </a:lnTo>
                        <a:lnTo>
                          <a:pt x="458" y="520"/>
                        </a:lnTo>
                        <a:lnTo>
                          <a:pt x="436" y="528"/>
                        </a:lnTo>
                        <a:lnTo>
                          <a:pt x="458" y="576"/>
                        </a:lnTo>
                        <a:lnTo>
                          <a:pt x="525" y="608"/>
                        </a:lnTo>
                        <a:lnTo>
                          <a:pt x="495" y="648"/>
                        </a:lnTo>
                        <a:lnTo>
                          <a:pt x="517" y="696"/>
                        </a:lnTo>
                        <a:lnTo>
                          <a:pt x="554" y="720"/>
                        </a:lnTo>
                        <a:lnTo>
                          <a:pt x="547" y="768"/>
                        </a:lnTo>
                        <a:lnTo>
                          <a:pt x="584" y="824"/>
                        </a:lnTo>
                        <a:lnTo>
                          <a:pt x="606" y="912"/>
                        </a:lnTo>
                        <a:lnTo>
                          <a:pt x="584" y="912"/>
                        </a:lnTo>
                        <a:lnTo>
                          <a:pt x="532" y="880"/>
                        </a:lnTo>
                        <a:lnTo>
                          <a:pt x="362" y="792"/>
                        </a:lnTo>
                        <a:lnTo>
                          <a:pt x="340" y="76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2" name="Freeform 891"/>
                  <p:cNvSpPr>
                    <a:spLocks/>
                  </p:cNvSpPr>
                  <p:nvPr/>
                </p:nvSpPr>
                <p:spPr bwMode="auto">
                  <a:xfrm>
                    <a:off x="4712" y="2013"/>
                    <a:ext cx="67" cy="273"/>
                  </a:xfrm>
                  <a:custGeom>
                    <a:avLst/>
                    <a:gdLst/>
                    <a:ahLst/>
                    <a:cxnLst>
                      <a:cxn ang="0">
                        <a:pos x="7" y="272"/>
                      </a:cxn>
                      <a:cxn ang="0">
                        <a:pos x="7" y="272"/>
                      </a:cxn>
                      <a:cxn ang="0">
                        <a:pos x="51" y="232"/>
                      </a:cxn>
                      <a:cxn ang="0">
                        <a:pos x="44" y="200"/>
                      </a:cxn>
                      <a:cxn ang="0">
                        <a:pos x="7" y="200"/>
                      </a:cxn>
                      <a:cxn ang="0">
                        <a:pos x="0" y="160"/>
                      </a:cxn>
                      <a:cxn ang="0">
                        <a:pos x="29" y="152"/>
                      </a:cxn>
                      <a:cxn ang="0">
                        <a:pos x="37" y="128"/>
                      </a:cxn>
                      <a:cxn ang="0">
                        <a:pos x="15" y="72"/>
                      </a:cxn>
                      <a:cxn ang="0">
                        <a:pos x="66" y="0"/>
                      </a:cxn>
                    </a:cxnLst>
                    <a:rect l="0" t="0" r="r" b="b"/>
                    <a:pathLst>
                      <a:path w="67" h="273">
                        <a:moveTo>
                          <a:pt x="7" y="272"/>
                        </a:moveTo>
                        <a:lnTo>
                          <a:pt x="7" y="272"/>
                        </a:lnTo>
                        <a:lnTo>
                          <a:pt x="51" y="232"/>
                        </a:lnTo>
                        <a:lnTo>
                          <a:pt x="44" y="200"/>
                        </a:lnTo>
                        <a:lnTo>
                          <a:pt x="7" y="200"/>
                        </a:lnTo>
                        <a:lnTo>
                          <a:pt x="0" y="160"/>
                        </a:lnTo>
                        <a:lnTo>
                          <a:pt x="29" y="152"/>
                        </a:lnTo>
                        <a:lnTo>
                          <a:pt x="37" y="128"/>
                        </a:lnTo>
                        <a:lnTo>
                          <a:pt x="15" y="72"/>
                        </a:lnTo>
                        <a:lnTo>
                          <a:pt x="66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3" name="Freeform 892"/>
                  <p:cNvSpPr>
                    <a:spLocks/>
                  </p:cNvSpPr>
                  <p:nvPr/>
                </p:nvSpPr>
                <p:spPr bwMode="auto">
                  <a:xfrm>
                    <a:off x="3146" y="1605"/>
                    <a:ext cx="1101" cy="1433"/>
                  </a:xfrm>
                  <a:custGeom>
                    <a:avLst/>
                    <a:gdLst/>
                    <a:ahLst/>
                    <a:cxnLst>
                      <a:cxn ang="0">
                        <a:pos x="236" y="352"/>
                      </a:cxn>
                      <a:cxn ang="0">
                        <a:pos x="347" y="352"/>
                      </a:cxn>
                      <a:cxn ang="0">
                        <a:pos x="458" y="472"/>
                      </a:cxn>
                      <a:cxn ang="0">
                        <a:pos x="502" y="360"/>
                      </a:cxn>
                      <a:cxn ang="0">
                        <a:pos x="539" y="232"/>
                      </a:cxn>
                      <a:cxn ang="0">
                        <a:pos x="642" y="152"/>
                      </a:cxn>
                      <a:cxn ang="0">
                        <a:pos x="724" y="152"/>
                      </a:cxn>
                      <a:cxn ang="0">
                        <a:pos x="812" y="80"/>
                      </a:cxn>
                      <a:cxn ang="0">
                        <a:pos x="945" y="32"/>
                      </a:cxn>
                      <a:cxn ang="0">
                        <a:pos x="1004" y="16"/>
                      </a:cxn>
                      <a:cxn ang="0">
                        <a:pos x="997" y="136"/>
                      </a:cxn>
                      <a:cxn ang="0">
                        <a:pos x="1071" y="176"/>
                      </a:cxn>
                      <a:cxn ang="0">
                        <a:pos x="1048" y="288"/>
                      </a:cxn>
                      <a:cxn ang="0">
                        <a:pos x="1071" y="384"/>
                      </a:cxn>
                      <a:cxn ang="0">
                        <a:pos x="1056" y="472"/>
                      </a:cxn>
                      <a:cxn ang="0">
                        <a:pos x="997" y="560"/>
                      </a:cxn>
                      <a:cxn ang="0">
                        <a:pos x="1056" y="696"/>
                      </a:cxn>
                      <a:cxn ang="0">
                        <a:pos x="997" y="760"/>
                      </a:cxn>
                      <a:cxn ang="0">
                        <a:pos x="982" y="816"/>
                      </a:cxn>
                      <a:cxn ang="0">
                        <a:pos x="982" y="1008"/>
                      </a:cxn>
                      <a:cxn ang="0">
                        <a:pos x="901" y="1072"/>
                      </a:cxn>
                      <a:cxn ang="0">
                        <a:pos x="930" y="1192"/>
                      </a:cxn>
                      <a:cxn ang="0">
                        <a:pos x="952" y="1280"/>
                      </a:cxn>
                      <a:cxn ang="0">
                        <a:pos x="916" y="1376"/>
                      </a:cxn>
                      <a:cxn ang="0">
                        <a:pos x="834" y="1416"/>
                      </a:cxn>
                      <a:cxn ang="0">
                        <a:pos x="738" y="1408"/>
                      </a:cxn>
                      <a:cxn ang="0">
                        <a:pos x="664" y="1432"/>
                      </a:cxn>
                      <a:cxn ang="0">
                        <a:pos x="576" y="1408"/>
                      </a:cxn>
                      <a:cxn ang="0">
                        <a:pos x="517" y="1328"/>
                      </a:cxn>
                      <a:cxn ang="0">
                        <a:pos x="473" y="1320"/>
                      </a:cxn>
                      <a:cxn ang="0">
                        <a:pos x="377" y="1312"/>
                      </a:cxn>
                      <a:cxn ang="0">
                        <a:pos x="325" y="1376"/>
                      </a:cxn>
                      <a:cxn ang="0">
                        <a:pos x="266" y="1424"/>
                      </a:cxn>
                      <a:cxn ang="0">
                        <a:pos x="244" y="1296"/>
                      </a:cxn>
                      <a:cxn ang="0">
                        <a:pos x="207" y="1224"/>
                      </a:cxn>
                      <a:cxn ang="0">
                        <a:pos x="148" y="1144"/>
                      </a:cxn>
                      <a:cxn ang="0">
                        <a:pos x="66" y="1104"/>
                      </a:cxn>
                      <a:cxn ang="0">
                        <a:pos x="52" y="1000"/>
                      </a:cxn>
                      <a:cxn ang="0">
                        <a:pos x="52" y="912"/>
                      </a:cxn>
                      <a:cxn ang="0">
                        <a:pos x="22" y="816"/>
                      </a:cxn>
                      <a:cxn ang="0">
                        <a:pos x="59" y="744"/>
                      </a:cxn>
                      <a:cxn ang="0">
                        <a:pos x="81" y="608"/>
                      </a:cxn>
                      <a:cxn ang="0">
                        <a:pos x="30" y="496"/>
                      </a:cxn>
                      <a:cxn ang="0">
                        <a:pos x="59" y="440"/>
                      </a:cxn>
                      <a:cxn ang="0">
                        <a:pos x="162" y="448"/>
                      </a:cxn>
                    </a:cxnLst>
                    <a:rect l="0" t="0" r="r" b="b"/>
                    <a:pathLst>
                      <a:path w="1101" h="1433">
                        <a:moveTo>
                          <a:pt x="251" y="432"/>
                        </a:moveTo>
                        <a:lnTo>
                          <a:pt x="236" y="392"/>
                        </a:lnTo>
                        <a:lnTo>
                          <a:pt x="236" y="352"/>
                        </a:lnTo>
                        <a:lnTo>
                          <a:pt x="273" y="360"/>
                        </a:lnTo>
                        <a:lnTo>
                          <a:pt x="303" y="344"/>
                        </a:lnTo>
                        <a:lnTo>
                          <a:pt x="347" y="352"/>
                        </a:lnTo>
                        <a:lnTo>
                          <a:pt x="325" y="408"/>
                        </a:lnTo>
                        <a:lnTo>
                          <a:pt x="369" y="432"/>
                        </a:lnTo>
                        <a:lnTo>
                          <a:pt x="458" y="472"/>
                        </a:lnTo>
                        <a:lnTo>
                          <a:pt x="450" y="400"/>
                        </a:lnTo>
                        <a:lnTo>
                          <a:pt x="495" y="392"/>
                        </a:lnTo>
                        <a:lnTo>
                          <a:pt x="502" y="360"/>
                        </a:lnTo>
                        <a:lnTo>
                          <a:pt x="576" y="312"/>
                        </a:lnTo>
                        <a:lnTo>
                          <a:pt x="524" y="272"/>
                        </a:lnTo>
                        <a:lnTo>
                          <a:pt x="539" y="232"/>
                        </a:lnTo>
                        <a:lnTo>
                          <a:pt x="598" y="176"/>
                        </a:lnTo>
                        <a:lnTo>
                          <a:pt x="628" y="192"/>
                        </a:lnTo>
                        <a:lnTo>
                          <a:pt x="642" y="152"/>
                        </a:lnTo>
                        <a:lnTo>
                          <a:pt x="694" y="120"/>
                        </a:lnTo>
                        <a:lnTo>
                          <a:pt x="694" y="152"/>
                        </a:lnTo>
                        <a:lnTo>
                          <a:pt x="724" y="152"/>
                        </a:lnTo>
                        <a:lnTo>
                          <a:pt x="738" y="136"/>
                        </a:lnTo>
                        <a:lnTo>
                          <a:pt x="812" y="136"/>
                        </a:lnTo>
                        <a:lnTo>
                          <a:pt x="812" y="80"/>
                        </a:lnTo>
                        <a:lnTo>
                          <a:pt x="871" y="16"/>
                        </a:lnTo>
                        <a:lnTo>
                          <a:pt x="923" y="40"/>
                        </a:lnTo>
                        <a:lnTo>
                          <a:pt x="945" y="32"/>
                        </a:lnTo>
                        <a:lnTo>
                          <a:pt x="982" y="40"/>
                        </a:lnTo>
                        <a:lnTo>
                          <a:pt x="975" y="0"/>
                        </a:lnTo>
                        <a:lnTo>
                          <a:pt x="1004" y="16"/>
                        </a:lnTo>
                        <a:lnTo>
                          <a:pt x="1034" y="48"/>
                        </a:lnTo>
                        <a:lnTo>
                          <a:pt x="1004" y="112"/>
                        </a:lnTo>
                        <a:lnTo>
                          <a:pt x="997" y="136"/>
                        </a:lnTo>
                        <a:lnTo>
                          <a:pt x="1019" y="176"/>
                        </a:lnTo>
                        <a:lnTo>
                          <a:pt x="1056" y="176"/>
                        </a:lnTo>
                        <a:lnTo>
                          <a:pt x="1071" y="176"/>
                        </a:lnTo>
                        <a:lnTo>
                          <a:pt x="1093" y="200"/>
                        </a:lnTo>
                        <a:lnTo>
                          <a:pt x="1085" y="248"/>
                        </a:lnTo>
                        <a:lnTo>
                          <a:pt x="1048" y="288"/>
                        </a:lnTo>
                        <a:lnTo>
                          <a:pt x="1056" y="336"/>
                        </a:lnTo>
                        <a:lnTo>
                          <a:pt x="1078" y="352"/>
                        </a:lnTo>
                        <a:lnTo>
                          <a:pt x="1071" y="384"/>
                        </a:lnTo>
                        <a:lnTo>
                          <a:pt x="1100" y="400"/>
                        </a:lnTo>
                        <a:lnTo>
                          <a:pt x="1078" y="464"/>
                        </a:lnTo>
                        <a:lnTo>
                          <a:pt x="1056" y="472"/>
                        </a:lnTo>
                        <a:lnTo>
                          <a:pt x="1011" y="496"/>
                        </a:lnTo>
                        <a:lnTo>
                          <a:pt x="1034" y="528"/>
                        </a:lnTo>
                        <a:lnTo>
                          <a:pt x="997" y="560"/>
                        </a:lnTo>
                        <a:lnTo>
                          <a:pt x="1004" y="592"/>
                        </a:lnTo>
                        <a:lnTo>
                          <a:pt x="1056" y="664"/>
                        </a:lnTo>
                        <a:lnTo>
                          <a:pt x="1056" y="696"/>
                        </a:lnTo>
                        <a:lnTo>
                          <a:pt x="1063" y="720"/>
                        </a:lnTo>
                        <a:lnTo>
                          <a:pt x="1026" y="736"/>
                        </a:lnTo>
                        <a:lnTo>
                          <a:pt x="997" y="760"/>
                        </a:lnTo>
                        <a:lnTo>
                          <a:pt x="960" y="744"/>
                        </a:lnTo>
                        <a:lnTo>
                          <a:pt x="952" y="784"/>
                        </a:lnTo>
                        <a:lnTo>
                          <a:pt x="982" y="816"/>
                        </a:lnTo>
                        <a:lnTo>
                          <a:pt x="967" y="872"/>
                        </a:lnTo>
                        <a:lnTo>
                          <a:pt x="1011" y="952"/>
                        </a:lnTo>
                        <a:lnTo>
                          <a:pt x="982" y="1008"/>
                        </a:lnTo>
                        <a:lnTo>
                          <a:pt x="960" y="1008"/>
                        </a:lnTo>
                        <a:lnTo>
                          <a:pt x="960" y="1040"/>
                        </a:lnTo>
                        <a:lnTo>
                          <a:pt x="901" y="1072"/>
                        </a:lnTo>
                        <a:lnTo>
                          <a:pt x="916" y="1144"/>
                        </a:lnTo>
                        <a:lnTo>
                          <a:pt x="908" y="1168"/>
                        </a:lnTo>
                        <a:lnTo>
                          <a:pt x="930" y="1192"/>
                        </a:lnTo>
                        <a:lnTo>
                          <a:pt x="930" y="1232"/>
                        </a:lnTo>
                        <a:lnTo>
                          <a:pt x="960" y="1232"/>
                        </a:lnTo>
                        <a:lnTo>
                          <a:pt x="952" y="1280"/>
                        </a:lnTo>
                        <a:lnTo>
                          <a:pt x="967" y="1312"/>
                        </a:lnTo>
                        <a:lnTo>
                          <a:pt x="923" y="1336"/>
                        </a:lnTo>
                        <a:lnTo>
                          <a:pt x="916" y="1376"/>
                        </a:lnTo>
                        <a:lnTo>
                          <a:pt x="886" y="1376"/>
                        </a:lnTo>
                        <a:lnTo>
                          <a:pt x="849" y="1400"/>
                        </a:lnTo>
                        <a:lnTo>
                          <a:pt x="834" y="1416"/>
                        </a:lnTo>
                        <a:lnTo>
                          <a:pt x="797" y="1416"/>
                        </a:lnTo>
                        <a:lnTo>
                          <a:pt x="775" y="1432"/>
                        </a:lnTo>
                        <a:lnTo>
                          <a:pt x="738" y="1408"/>
                        </a:lnTo>
                        <a:lnTo>
                          <a:pt x="709" y="1424"/>
                        </a:lnTo>
                        <a:lnTo>
                          <a:pt x="679" y="1416"/>
                        </a:lnTo>
                        <a:lnTo>
                          <a:pt x="664" y="1432"/>
                        </a:lnTo>
                        <a:lnTo>
                          <a:pt x="642" y="1416"/>
                        </a:lnTo>
                        <a:lnTo>
                          <a:pt x="605" y="1432"/>
                        </a:lnTo>
                        <a:lnTo>
                          <a:pt x="576" y="1408"/>
                        </a:lnTo>
                        <a:lnTo>
                          <a:pt x="554" y="1392"/>
                        </a:lnTo>
                        <a:lnTo>
                          <a:pt x="546" y="1376"/>
                        </a:lnTo>
                        <a:lnTo>
                          <a:pt x="517" y="1328"/>
                        </a:lnTo>
                        <a:lnTo>
                          <a:pt x="509" y="1304"/>
                        </a:lnTo>
                        <a:lnTo>
                          <a:pt x="495" y="1296"/>
                        </a:lnTo>
                        <a:lnTo>
                          <a:pt x="473" y="1320"/>
                        </a:lnTo>
                        <a:lnTo>
                          <a:pt x="450" y="1296"/>
                        </a:lnTo>
                        <a:lnTo>
                          <a:pt x="413" y="1272"/>
                        </a:lnTo>
                        <a:lnTo>
                          <a:pt x="377" y="1312"/>
                        </a:lnTo>
                        <a:lnTo>
                          <a:pt x="369" y="1360"/>
                        </a:lnTo>
                        <a:lnTo>
                          <a:pt x="340" y="1400"/>
                        </a:lnTo>
                        <a:lnTo>
                          <a:pt x="325" y="1376"/>
                        </a:lnTo>
                        <a:lnTo>
                          <a:pt x="317" y="1392"/>
                        </a:lnTo>
                        <a:lnTo>
                          <a:pt x="273" y="1408"/>
                        </a:lnTo>
                        <a:lnTo>
                          <a:pt x="266" y="1424"/>
                        </a:lnTo>
                        <a:lnTo>
                          <a:pt x="244" y="1424"/>
                        </a:lnTo>
                        <a:lnTo>
                          <a:pt x="236" y="1384"/>
                        </a:lnTo>
                        <a:lnTo>
                          <a:pt x="244" y="1296"/>
                        </a:lnTo>
                        <a:lnTo>
                          <a:pt x="214" y="1272"/>
                        </a:lnTo>
                        <a:lnTo>
                          <a:pt x="199" y="1248"/>
                        </a:lnTo>
                        <a:lnTo>
                          <a:pt x="207" y="1224"/>
                        </a:lnTo>
                        <a:lnTo>
                          <a:pt x="185" y="1216"/>
                        </a:lnTo>
                        <a:lnTo>
                          <a:pt x="185" y="1176"/>
                        </a:lnTo>
                        <a:lnTo>
                          <a:pt x="148" y="1144"/>
                        </a:lnTo>
                        <a:lnTo>
                          <a:pt x="140" y="1128"/>
                        </a:lnTo>
                        <a:lnTo>
                          <a:pt x="133" y="1104"/>
                        </a:lnTo>
                        <a:lnTo>
                          <a:pt x="66" y="1104"/>
                        </a:lnTo>
                        <a:lnTo>
                          <a:pt x="59" y="1064"/>
                        </a:lnTo>
                        <a:lnTo>
                          <a:pt x="74" y="1032"/>
                        </a:lnTo>
                        <a:lnTo>
                          <a:pt x="52" y="1000"/>
                        </a:lnTo>
                        <a:lnTo>
                          <a:pt x="44" y="960"/>
                        </a:lnTo>
                        <a:lnTo>
                          <a:pt x="22" y="952"/>
                        </a:lnTo>
                        <a:lnTo>
                          <a:pt x="52" y="912"/>
                        </a:lnTo>
                        <a:lnTo>
                          <a:pt x="37" y="888"/>
                        </a:lnTo>
                        <a:lnTo>
                          <a:pt x="37" y="856"/>
                        </a:lnTo>
                        <a:lnTo>
                          <a:pt x="22" y="816"/>
                        </a:lnTo>
                        <a:lnTo>
                          <a:pt x="0" y="784"/>
                        </a:lnTo>
                        <a:lnTo>
                          <a:pt x="30" y="752"/>
                        </a:lnTo>
                        <a:lnTo>
                          <a:pt x="59" y="744"/>
                        </a:lnTo>
                        <a:lnTo>
                          <a:pt x="59" y="696"/>
                        </a:lnTo>
                        <a:lnTo>
                          <a:pt x="103" y="632"/>
                        </a:lnTo>
                        <a:lnTo>
                          <a:pt x="81" y="608"/>
                        </a:lnTo>
                        <a:lnTo>
                          <a:pt x="81" y="576"/>
                        </a:lnTo>
                        <a:lnTo>
                          <a:pt x="44" y="544"/>
                        </a:lnTo>
                        <a:lnTo>
                          <a:pt x="30" y="496"/>
                        </a:lnTo>
                        <a:lnTo>
                          <a:pt x="37" y="456"/>
                        </a:lnTo>
                        <a:lnTo>
                          <a:pt x="44" y="464"/>
                        </a:lnTo>
                        <a:lnTo>
                          <a:pt x="59" y="440"/>
                        </a:lnTo>
                        <a:lnTo>
                          <a:pt x="81" y="464"/>
                        </a:lnTo>
                        <a:lnTo>
                          <a:pt x="155" y="416"/>
                        </a:lnTo>
                        <a:lnTo>
                          <a:pt x="162" y="448"/>
                        </a:lnTo>
                        <a:lnTo>
                          <a:pt x="251" y="4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4" name="Freeform 893"/>
                  <p:cNvSpPr>
                    <a:spLocks/>
                  </p:cNvSpPr>
                  <p:nvPr/>
                </p:nvSpPr>
                <p:spPr bwMode="auto">
                  <a:xfrm>
                    <a:off x="2423" y="2093"/>
                    <a:ext cx="3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29" y="24"/>
                      </a:cxn>
                      <a:cxn ang="0">
                        <a:pos x="2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" h="25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29" y="24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5" name="Freeform 894"/>
                  <p:cNvSpPr>
                    <a:spLocks/>
                  </p:cNvSpPr>
                  <p:nvPr/>
                </p:nvSpPr>
                <p:spPr bwMode="auto">
                  <a:xfrm>
                    <a:off x="2814" y="1573"/>
                    <a:ext cx="67" cy="97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2" y="96"/>
                      </a:cxn>
                      <a:cxn ang="0">
                        <a:pos x="66" y="72"/>
                      </a:cxn>
                      <a:cxn ang="0">
                        <a:pos x="66" y="24"/>
                      </a:cxn>
                      <a:cxn ang="0">
                        <a:pos x="37" y="0"/>
                      </a:cxn>
                      <a:cxn ang="0">
                        <a:pos x="7" y="24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" h="97">
                        <a:moveTo>
                          <a:pt x="0" y="80"/>
                        </a:moveTo>
                        <a:lnTo>
                          <a:pt x="22" y="96"/>
                        </a:lnTo>
                        <a:lnTo>
                          <a:pt x="66" y="72"/>
                        </a:lnTo>
                        <a:lnTo>
                          <a:pt x="66" y="24"/>
                        </a:lnTo>
                        <a:lnTo>
                          <a:pt x="37" y="0"/>
                        </a:lnTo>
                        <a:lnTo>
                          <a:pt x="7" y="24"/>
                        </a:lnTo>
                        <a:lnTo>
                          <a:pt x="0" y="8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6" name="Freeform 895"/>
                  <p:cNvSpPr>
                    <a:spLocks/>
                  </p:cNvSpPr>
                  <p:nvPr/>
                </p:nvSpPr>
                <p:spPr bwMode="auto">
                  <a:xfrm>
                    <a:off x="2844" y="1669"/>
                    <a:ext cx="67" cy="8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7" y="16"/>
                      </a:cxn>
                      <a:cxn ang="0">
                        <a:pos x="37" y="0"/>
                      </a:cxn>
                      <a:cxn ang="0">
                        <a:pos x="37" y="24"/>
                      </a:cxn>
                      <a:cxn ang="0">
                        <a:pos x="59" y="0"/>
                      </a:cxn>
                      <a:cxn ang="0">
                        <a:pos x="66" y="56"/>
                      </a:cxn>
                      <a:cxn ang="0">
                        <a:pos x="59" y="88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67" h="89">
                        <a:moveTo>
                          <a:pt x="0" y="48"/>
                        </a:moveTo>
                        <a:lnTo>
                          <a:pt x="7" y="16"/>
                        </a:lnTo>
                        <a:lnTo>
                          <a:pt x="37" y="0"/>
                        </a:lnTo>
                        <a:lnTo>
                          <a:pt x="37" y="24"/>
                        </a:lnTo>
                        <a:lnTo>
                          <a:pt x="59" y="0"/>
                        </a:lnTo>
                        <a:lnTo>
                          <a:pt x="66" y="56"/>
                        </a:lnTo>
                        <a:lnTo>
                          <a:pt x="59" y="88"/>
                        </a:lnTo>
                        <a:lnTo>
                          <a:pt x="0" y="4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7" name="Freeform 896"/>
                  <p:cNvSpPr>
                    <a:spLocks/>
                  </p:cNvSpPr>
                  <p:nvPr/>
                </p:nvSpPr>
                <p:spPr bwMode="auto">
                  <a:xfrm>
                    <a:off x="2932" y="1701"/>
                    <a:ext cx="75" cy="113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2" y="0"/>
                      </a:cxn>
                      <a:cxn ang="0">
                        <a:pos x="30" y="32"/>
                      </a:cxn>
                      <a:cxn ang="0">
                        <a:pos x="44" y="24"/>
                      </a:cxn>
                      <a:cxn ang="0">
                        <a:pos x="74" y="64"/>
                      </a:cxn>
                      <a:cxn ang="0">
                        <a:pos x="0" y="112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5" h="113">
                        <a:moveTo>
                          <a:pt x="0" y="24"/>
                        </a:moveTo>
                        <a:lnTo>
                          <a:pt x="22" y="0"/>
                        </a:lnTo>
                        <a:lnTo>
                          <a:pt x="30" y="32"/>
                        </a:lnTo>
                        <a:lnTo>
                          <a:pt x="44" y="24"/>
                        </a:lnTo>
                        <a:lnTo>
                          <a:pt x="74" y="64"/>
                        </a:lnTo>
                        <a:lnTo>
                          <a:pt x="0" y="112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8" name="Freeform 897"/>
                  <p:cNvSpPr>
                    <a:spLocks/>
                  </p:cNvSpPr>
                  <p:nvPr/>
                </p:nvSpPr>
                <p:spPr bwMode="auto">
                  <a:xfrm>
                    <a:off x="2799" y="1669"/>
                    <a:ext cx="31" cy="25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0" y="8"/>
                      </a:cxn>
                      <a:cxn ang="0">
                        <a:pos x="15" y="24"/>
                      </a:cxn>
                      <a:cxn ang="0">
                        <a:pos x="0" y="1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31" h="25">
                        <a:moveTo>
                          <a:pt x="8" y="0"/>
                        </a:moveTo>
                        <a:lnTo>
                          <a:pt x="30" y="8"/>
                        </a:lnTo>
                        <a:lnTo>
                          <a:pt x="15" y="24"/>
                        </a:lnTo>
                        <a:lnTo>
                          <a:pt x="0" y="16"/>
                        </a:lnTo>
                        <a:lnTo>
                          <a:pt x="8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29" name="Freeform 898"/>
                  <p:cNvSpPr>
                    <a:spLocks/>
                  </p:cNvSpPr>
                  <p:nvPr/>
                </p:nvSpPr>
                <p:spPr bwMode="auto">
                  <a:xfrm>
                    <a:off x="2785" y="1581"/>
                    <a:ext cx="23" cy="17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5" y="16"/>
                      </a:cxn>
                      <a:cxn ang="0">
                        <a:pos x="22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17">
                        <a:moveTo>
                          <a:pt x="0" y="8"/>
                        </a:moveTo>
                        <a:lnTo>
                          <a:pt x="15" y="16"/>
                        </a:lnTo>
                        <a:lnTo>
                          <a:pt x="22" y="0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0" name="Freeform 899"/>
                  <p:cNvSpPr>
                    <a:spLocks/>
                  </p:cNvSpPr>
                  <p:nvPr/>
                </p:nvSpPr>
                <p:spPr bwMode="auto">
                  <a:xfrm>
                    <a:off x="1899" y="2141"/>
                    <a:ext cx="45" cy="49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37" y="48"/>
                      </a:cxn>
                      <a:cxn ang="0">
                        <a:pos x="44" y="32"/>
                      </a:cxn>
                      <a:cxn ang="0">
                        <a:pos x="22" y="0"/>
                      </a:cxn>
                      <a:cxn ang="0">
                        <a:pos x="7" y="8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45" h="49">
                        <a:moveTo>
                          <a:pt x="0" y="40"/>
                        </a:moveTo>
                        <a:lnTo>
                          <a:pt x="37" y="48"/>
                        </a:lnTo>
                        <a:lnTo>
                          <a:pt x="44" y="32"/>
                        </a:lnTo>
                        <a:lnTo>
                          <a:pt x="22" y="0"/>
                        </a:lnTo>
                        <a:lnTo>
                          <a:pt x="7" y="8"/>
                        </a:lnTo>
                        <a:lnTo>
                          <a:pt x="0" y="4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1" name="Freeform 900"/>
                  <p:cNvSpPr>
                    <a:spLocks/>
                  </p:cNvSpPr>
                  <p:nvPr/>
                </p:nvSpPr>
                <p:spPr bwMode="auto">
                  <a:xfrm>
                    <a:off x="2305" y="1445"/>
                    <a:ext cx="30" cy="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" y="0"/>
                      </a:cxn>
                      <a:cxn ang="0">
                        <a:pos x="29" y="16"/>
                      </a:cxn>
                      <a:cxn ang="0">
                        <a:pos x="0" y="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" h="33">
                        <a:moveTo>
                          <a:pt x="0" y="0"/>
                        </a:moveTo>
                        <a:lnTo>
                          <a:pt x="29" y="0"/>
                        </a:lnTo>
                        <a:lnTo>
                          <a:pt x="29" y="16"/>
                        </a:lnTo>
                        <a:lnTo>
                          <a:pt x="0" y="3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2" name="Freeform 901"/>
                  <p:cNvSpPr>
                    <a:spLocks/>
                  </p:cNvSpPr>
                  <p:nvPr/>
                </p:nvSpPr>
                <p:spPr bwMode="auto">
                  <a:xfrm>
                    <a:off x="2305" y="1485"/>
                    <a:ext cx="3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24"/>
                      </a:cxn>
                      <a:cxn ang="0">
                        <a:pos x="29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" h="25">
                        <a:moveTo>
                          <a:pt x="0" y="0"/>
                        </a:moveTo>
                        <a:lnTo>
                          <a:pt x="7" y="24"/>
                        </a:lnTo>
                        <a:lnTo>
                          <a:pt x="29" y="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3" name="Freeform 902"/>
                  <p:cNvSpPr>
                    <a:spLocks/>
                  </p:cNvSpPr>
                  <p:nvPr/>
                </p:nvSpPr>
                <p:spPr bwMode="auto">
                  <a:xfrm>
                    <a:off x="2342" y="1469"/>
                    <a:ext cx="30" cy="33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7" y="32"/>
                      </a:cxn>
                      <a:cxn ang="0">
                        <a:pos x="29" y="24"/>
                      </a:cxn>
                      <a:cxn ang="0">
                        <a:pos x="22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0" h="33">
                        <a:moveTo>
                          <a:pt x="0" y="8"/>
                        </a:moveTo>
                        <a:lnTo>
                          <a:pt x="7" y="32"/>
                        </a:lnTo>
                        <a:lnTo>
                          <a:pt x="29" y="24"/>
                        </a:lnTo>
                        <a:lnTo>
                          <a:pt x="22" y="0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4" name="Freeform 903"/>
                  <p:cNvSpPr>
                    <a:spLocks/>
                  </p:cNvSpPr>
                  <p:nvPr/>
                </p:nvSpPr>
                <p:spPr bwMode="auto">
                  <a:xfrm>
                    <a:off x="2401" y="1493"/>
                    <a:ext cx="45" cy="33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5" y="0"/>
                      </a:cxn>
                      <a:cxn ang="0">
                        <a:pos x="44" y="0"/>
                      </a:cxn>
                      <a:cxn ang="0">
                        <a:pos x="44" y="24"/>
                      </a:cxn>
                      <a:cxn ang="0">
                        <a:pos x="22" y="32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5" h="33">
                        <a:moveTo>
                          <a:pt x="0" y="8"/>
                        </a:moveTo>
                        <a:lnTo>
                          <a:pt x="15" y="0"/>
                        </a:lnTo>
                        <a:lnTo>
                          <a:pt x="44" y="0"/>
                        </a:lnTo>
                        <a:lnTo>
                          <a:pt x="44" y="24"/>
                        </a:lnTo>
                        <a:lnTo>
                          <a:pt x="22" y="32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5" name="Freeform 904"/>
                  <p:cNvSpPr>
                    <a:spLocks/>
                  </p:cNvSpPr>
                  <p:nvPr/>
                </p:nvSpPr>
                <p:spPr bwMode="auto">
                  <a:xfrm>
                    <a:off x="2438" y="1477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4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14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6" name="Freeform 905"/>
                  <p:cNvSpPr>
                    <a:spLocks/>
                  </p:cNvSpPr>
                  <p:nvPr/>
                </p:nvSpPr>
                <p:spPr bwMode="auto">
                  <a:xfrm>
                    <a:off x="2364" y="1525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5" h="17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4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7" name="Freeform 906"/>
                  <p:cNvSpPr>
                    <a:spLocks/>
                  </p:cNvSpPr>
                  <p:nvPr/>
                </p:nvSpPr>
                <p:spPr bwMode="auto">
                  <a:xfrm>
                    <a:off x="2401" y="1541"/>
                    <a:ext cx="23" cy="41"/>
                  </a:xfrm>
                  <a:custGeom>
                    <a:avLst/>
                    <a:gdLst/>
                    <a:ahLst/>
                    <a:cxnLst>
                      <a:cxn ang="0">
                        <a:pos x="22" y="8"/>
                      </a:cxn>
                      <a:cxn ang="0">
                        <a:pos x="7" y="0"/>
                      </a:cxn>
                      <a:cxn ang="0">
                        <a:pos x="0" y="16"/>
                      </a:cxn>
                      <a:cxn ang="0">
                        <a:pos x="15" y="40"/>
                      </a:cxn>
                      <a:cxn ang="0">
                        <a:pos x="22" y="8"/>
                      </a:cxn>
                    </a:cxnLst>
                    <a:rect l="0" t="0" r="r" b="b"/>
                    <a:pathLst>
                      <a:path w="23" h="41">
                        <a:moveTo>
                          <a:pt x="22" y="8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15" y="40"/>
                        </a:lnTo>
                        <a:lnTo>
                          <a:pt x="22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8" name="Freeform 907"/>
                  <p:cNvSpPr>
                    <a:spLocks/>
                  </p:cNvSpPr>
                  <p:nvPr/>
                </p:nvSpPr>
                <p:spPr bwMode="auto">
                  <a:xfrm>
                    <a:off x="2423" y="1533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7" y="24"/>
                      </a:cxn>
                      <a:cxn ang="0">
                        <a:pos x="22" y="24"/>
                      </a:cxn>
                      <a:cxn ang="0">
                        <a:pos x="15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5">
                        <a:moveTo>
                          <a:pt x="0" y="8"/>
                        </a:moveTo>
                        <a:lnTo>
                          <a:pt x="7" y="24"/>
                        </a:lnTo>
                        <a:lnTo>
                          <a:pt x="22" y="24"/>
                        </a:lnTo>
                        <a:lnTo>
                          <a:pt x="15" y="0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9" name="Freeform 908"/>
                  <p:cNvSpPr>
                    <a:spLocks/>
                  </p:cNvSpPr>
                  <p:nvPr/>
                </p:nvSpPr>
                <p:spPr bwMode="auto">
                  <a:xfrm>
                    <a:off x="2430" y="1573"/>
                    <a:ext cx="16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5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25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15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0" name="Freeform 909"/>
                  <p:cNvSpPr>
                    <a:spLocks/>
                  </p:cNvSpPr>
                  <p:nvPr/>
                </p:nvSpPr>
                <p:spPr bwMode="auto">
                  <a:xfrm>
                    <a:off x="2452" y="1525"/>
                    <a:ext cx="31" cy="33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30" y="8"/>
                      </a:cxn>
                      <a:cxn ang="0">
                        <a:pos x="30" y="32"/>
                      </a:cxn>
                      <a:cxn ang="0">
                        <a:pos x="0" y="2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31" h="33">
                        <a:moveTo>
                          <a:pt x="8" y="0"/>
                        </a:moveTo>
                        <a:lnTo>
                          <a:pt x="30" y="8"/>
                        </a:lnTo>
                        <a:lnTo>
                          <a:pt x="30" y="32"/>
                        </a:lnTo>
                        <a:lnTo>
                          <a:pt x="0" y="24"/>
                        </a:lnTo>
                        <a:lnTo>
                          <a:pt x="8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1" name="Freeform 910"/>
                  <p:cNvSpPr>
                    <a:spLocks/>
                  </p:cNvSpPr>
                  <p:nvPr/>
                </p:nvSpPr>
                <p:spPr bwMode="auto">
                  <a:xfrm>
                    <a:off x="2489" y="1525"/>
                    <a:ext cx="45" cy="41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5" y="8"/>
                      </a:cxn>
                      <a:cxn ang="0">
                        <a:pos x="29" y="0"/>
                      </a:cxn>
                      <a:cxn ang="0">
                        <a:pos x="44" y="16"/>
                      </a:cxn>
                      <a:cxn ang="0">
                        <a:pos x="15" y="4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5" h="41">
                        <a:moveTo>
                          <a:pt x="0" y="16"/>
                        </a:moveTo>
                        <a:lnTo>
                          <a:pt x="15" y="8"/>
                        </a:lnTo>
                        <a:lnTo>
                          <a:pt x="29" y="0"/>
                        </a:lnTo>
                        <a:lnTo>
                          <a:pt x="44" y="16"/>
                        </a:lnTo>
                        <a:lnTo>
                          <a:pt x="15" y="40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2" name="Freeform 911"/>
                  <p:cNvSpPr>
                    <a:spLocks/>
                  </p:cNvSpPr>
                  <p:nvPr/>
                </p:nvSpPr>
                <p:spPr bwMode="auto">
                  <a:xfrm>
                    <a:off x="2054" y="1837"/>
                    <a:ext cx="421" cy="329"/>
                  </a:xfrm>
                  <a:custGeom>
                    <a:avLst/>
                    <a:gdLst/>
                    <a:ahLst/>
                    <a:cxnLst>
                      <a:cxn ang="0">
                        <a:pos x="66" y="328"/>
                      </a:cxn>
                      <a:cxn ang="0">
                        <a:pos x="74" y="232"/>
                      </a:cxn>
                      <a:cxn ang="0">
                        <a:pos x="133" y="176"/>
                      </a:cxn>
                      <a:cxn ang="0">
                        <a:pos x="214" y="104"/>
                      </a:cxn>
                      <a:cxn ang="0">
                        <a:pos x="310" y="72"/>
                      </a:cxn>
                      <a:cxn ang="0">
                        <a:pos x="405" y="48"/>
                      </a:cxn>
                      <a:cxn ang="0">
                        <a:pos x="420" y="8"/>
                      </a:cxn>
                      <a:cxn ang="0">
                        <a:pos x="391" y="0"/>
                      </a:cxn>
                      <a:cxn ang="0">
                        <a:pos x="332" y="24"/>
                      </a:cxn>
                      <a:cxn ang="0">
                        <a:pos x="302" y="16"/>
                      </a:cxn>
                      <a:cxn ang="0">
                        <a:pos x="273" y="8"/>
                      </a:cxn>
                      <a:cxn ang="0">
                        <a:pos x="251" y="32"/>
                      </a:cxn>
                      <a:cxn ang="0">
                        <a:pos x="214" y="32"/>
                      </a:cxn>
                      <a:cxn ang="0">
                        <a:pos x="184" y="48"/>
                      </a:cxn>
                      <a:cxn ang="0">
                        <a:pos x="177" y="64"/>
                      </a:cxn>
                      <a:cxn ang="0">
                        <a:pos x="140" y="96"/>
                      </a:cxn>
                      <a:cxn ang="0">
                        <a:pos x="111" y="96"/>
                      </a:cxn>
                      <a:cxn ang="0">
                        <a:pos x="103" y="120"/>
                      </a:cxn>
                      <a:cxn ang="0">
                        <a:pos x="125" y="152"/>
                      </a:cxn>
                      <a:cxn ang="0">
                        <a:pos x="118" y="160"/>
                      </a:cxn>
                      <a:cxn ang="0">
                        <a:pos x="81" y="136"/>
                      </a:cxn>
                      <a:cxn ang="0">
                        <a:pos x="52" y="152"/>
                      </a:cxn>
                      <a:cxn ang="0">
                        <a:pos x="37" y="184"/>
                      </a:cxn>
                      <a:cxn ang="0">
                        <a:pos x="7" y="184"/>
                      </a:cxn>
                      <a:cxn ang="0">
                        <a:pos x="0" y="232"/>
                      </a:cxn>
                      <a:cxn ang="0">
                        <a:pos x="29" y="248"/>
                      </a:cxn>
                      <a:cxn ang="0">
                        <a:pos x="15" y="304"/>
                      </a:cxn>
                      <a:cxn ang="0">
                        <a:pos x="44" y="328"/>
                      </a:cxn>
                      <a:cxn ang="0">
                        <a:pos x="66" y="328"/>
                      </a:cxn>
                    </a:cxnLst>
                    <a:rect l="0" t="0" r="r" b="b"/>
                    <a:pathLst>
                      <a:path w="421" h="329">
                        <a:moveTo>
                          <a:pt x="66" y="328"/>
                        </a:moveTo>
                        <a:lnTo>
                          <a:pt x="74" y="232"/>
                        </a:lnTo>
                        <a:lnTo>
                          <a:pt x="133" y="176"/>
                        </a:lnTo>
                        <a:lnTo>
                          <a:pt x="214" y="104"/>
                        </a:lnTo>
                        <a:lnTo>
                          <a:pt x="310" y="72"/>
                        </a:lnTo>
                        <a:lnTo>
                          <a:pt x="405" y="48"/>
                        </a:lnTo>
                        <a:lnTo>
                          <a:pt x="420" y="8"/>
                        </a:lnTo>
                        <a:lnTo>
                          <a:pt x="391" y="0"/>
                        </a:lnTo>
                        <a:lnTo>
                          <a:pt x="332" y="24"/>
                        </a:lnTo>
                        <a:lnTo>
                          <a:pt x="302" y="16"/>
                        </a:lnTo>
                        <a:lnTo>
                          <a:pt x="273" y="8"/>
                        </a:lnTo>
                        <a:lnTo>
                          <a:pt x="251" y="32"/>
                        </a:lnTo>
                        <a:lnTo>
                          <a:pt x="214" y="32"/>
                        </a:lnTo>
                        <a:lnTo>
                          <a:pt x="184" y="48"/>
                        </a:lnTo>
                        <a:lnTo>
                          <a:pt x="177" y="64"/>
                        </a:lnTo>
                        <a:lnTo>
                          <a:pt x="140" y="96"/>
                        </a:lnTo>
                        <a:lnTo>
                          <a:pt x="111" y="96"/>
                        </a:lnTo>
                        <a:lnTo>
                          <a:pt x="103" y="120"/>
                        </a:lnTo>
                        <a:lnTo>
                          <a:pt x="125" y="152"/>
                        </a:lnTo>
                        <a:lnTo>
                          <a:pt x="118" y="160"/>
                        </a:lnTo>
                        <a:lnTo>
                          <a:pt x="81" y="136"/>
                        </a:lnTo>
                        <a:lnTo>
                          <a:pt x="52" y="152"/>
                        </a:lnTo>
                        <a:lnTo>
                          <a:pt x="37" y="184"/>
                        </a:lnTo>
                        <a:lnTo>
                          <a:pt x="7" y="184"/>
                        </a:lnTo>
                        <a:lnTo>
                          <a:pt x="0" y="232"/>
                        </a:lnTo>
                        <a:lnTo>
                          <a:pt x="29" y="248"/>
                        </a:lnTo>
                        <a:lnTo>
                          <a:pt x="15" y="304"/>
                        </a:lnTo>
                        <a:lnTo>
                          <a:pt x="44" y="328"/>
                        </a:lnTo>
                        <a:lnTo>
                          <a:pt x="66" y="32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3" name="Freeform 912"/>
                  <p:cNvSpPr>
                    <a:spLocks/>
                  </p:cNvSpPr>
                  <p:nvPr/>
                </p:nvSpPr>
                <p:spPr bwMode="auto">
                  <a:xfrm>
                    <a:off x="4483" y="2717"/>
                    <a:ext cx="370" cy="433"/>
                  </a:xfrm>
                  <a:custGeom>
                    <a:avLst/>
                    <a:gdLst/>
                    <a:ahLst/>
                    <a:cxnLst>
                      <a:cxn ang="0">
                        <a:pos x="96" y="64"/>
                      </a:cxn>
                      <a:cxn ang="0">
                        <a:pos x="59" y="24"/>
                      </a:cxn>
                      <a:cxn ang="0">
                        <a:pos x="44" y="32"/>
                      </a:cxn>
                      <a:cxn ang="0">
                        <a:pos x="15" y="0"/>
                      </a:cxn>
                      <a:cxn ang="0">
                        <a:pos x="0" y="16"/>
                      </a:cxn>
                      <a:cxn ang="0">
                        <a:pos x="22" y="32"/>
                      </a:cxn>
                      <a:cxn ang="0">
                        <a:pos x="37" y="56"/>
                      </a:cxn>
                      <a:cxn ang="0">
                        <a:pos x="15" y="56"/>
                      </a:cxn>
                      <a:cxn ang="0">
                        <a:pos x="22" y="80"/>
                      </a:cxn>
                      <a:cxn ang="0">
                        <a:pos x="44" y="104"/>
                      </a:cxn>
                      <a:cxn ang="0">
                        <a:pos x="74" y="152"/>
                      </a:cxn>
                      <a:cxn ang="0">
                        <a:pos x="103" y="152"/>
                      </a:cxn>
                      <a:cxn ang="0">
                        <a:pos x="133" y="192"/>
                      </a:cxn>
                      <a:cxn ang="0">
                        <a:pos x="148" y="224"/>
                      </a:cxn>
                      <a:cxn ang="0">
                        <a:pos x="177" y="240"/>
                      </a:cxn>
                      <a:cxn ang="0">
                        <a:pos x="199" y="288"/>
                      </a:cxn>
                      <a:cxn ang="0">
                        <a:pos x="251" y="328"/>
                      </a:cxn>
                      <a:cxn ang="0">
                        <a:pos x="251" y="360"/>
                      </a:cxn>
                      <a:cxn ang="0">
                        <a:pos x="303" y="416"/>
                      </a:cxn>
                      <a:cxn ang="0">
                        <a:pos x="340" y="432"/>
                      </a:cxn>
                      <a:cxn ang="0">
                        <a:pos x="317" y="384"/>
                      </a:cxn>
                      <a:cxn ang="0">
                        <a:pos x="325" y="376"/>
                      </a:cxn>
                      <a:cxn ang="0">
                        <a:pos x="347" y="368"/>
                      </a:cxn>
                      <a:cxn ang="0">
                        <a:pos x="362" y="384"/>
                      </a:cxn>
                      <a:cxn ang="0">
                        <a:pos x="369" y="360"/>
                      </a:cxn>
                      <a:cxn ang="0">
                        <a:pos x="347" y="336"/>
                      </a:cxn>
                      <a:cxn ang="0">
                        <a:pos x="288" y="320"/>
                      </a:cxn>
                      <a:cxn ang="0">
                        <a:pos x="266" y="312"/>
                      </a:cxn>
                      <a:cxn ang="0">
                        <a:pos x="244" y="256"/>
                      </a:cxn>
                      <a:cxn ang="0">
                        <a:pos x="229" y="240"/>
                      </a:cxn>
                      <a:cxn ang="0">
                        <a:pos x="251" y="216"/>
                      </a:cxn>
                      <a:cxn ang="0">
                        <a:pos x="273" y="208"/>
                      </a:cxn>
                      <a:cxn ang="0">
                        <a:pos x="229" y="176"/>
                      </a:cxn>
                      <a:cxn ang="0">
                        <a:pos x="170" y="128"/>
                      </a:cxn>
                      <a:cxn ang="0">
                        <a:pos x="140" y="112"/>
                      </a:cxn>
                      <a:cxn ang="0">
                        <a:pos x="96" y="64"/>
                      </a:cxn>
                    </a:cxnLst>
                    <a:rect l="0" t="0" r="r" b="b"/>
                    <a:pathLst>
                      <a:path w="370" h="433">
                        <a:moveTo>
                          <a:pt x="96" y="64"/>
                        </a:moveTo>
                        <a:lnTo>
                          <a:pt x="59" y="24"/>
                        </a:lnTo>
                        <a:lnTo>
                          <a:pt x="44" y="32"/>
                        </a:lnTo>
                        <a:lnTo>
                          <a:pt x="15" y="0"/>
                        </a:lnTo>
                        <a:lnTo>
                          <a:pt x="0" y="16"/>
                        </a:lnTo>
                        <a:lnTo>
                          <a:pt x="22" y="32"/>
                        </a:lnTo>
                        <a:lnTo>
                          <a:pt x="37" y="56"/>
                        </a:lnTo>
                        <a:lnTo>
                          <a:pt x="15" y="56"/>
                        </a:lnTo>
                        <a:lnTo>
                          <a:pt x="22" y="80"/>
                        </a:lnTo>
                        <a:lnTo>
                          <a:pt x="44" y="104"/>
                        </a:lnTo>
                        <a:lnTo>
                          <a:pt x="74" y="152"/>
                        </a:lnTo>
                        <a:lnTo>
                          <a:pt x="103" y="152"/>
                        </a:lnTo>
                        <a:lnTo>
                          <a:pt x="133" y="192"/>
                        </a:lnTo>
                        <a:lnTo>
                          <a:pt x="148" y="224"/>
                        </a:lnTo>
                        <a:lnTo>
                          <a:pt x="177" y="240"/>
                        </a:lnTo>
                        <a:lnTo>
                          <a:pt x="199" y="288"/>
                        </a:lnTo>
                        <a:lnTo>
                          <a:pt x="251" y="328"/>
                        </a:lnTo>
                        <a:lnTo>
                          <a:pt x="251" y="360"/>
                        </a:lnTo>
                        <a:lnTo>
                          <a:pt x="303" y="416"/>
                        </a:lnTo>
                        <a:lnTo>
                          <a:pt x="340" y="432"/>
                        </a:lnTo>
                        <a:lnTo>
                          <a:pt x="317" y="384"/>
                        </a:lnTo>
                        <a:lnTo>
                          <a:pt x="325" y="376"/>
                        </a:lnTo>
                        <a:lnTo>
                          <a:pt x="347" y="368"/>
                        </a:lnTo>
                        <a:lnTo>
                          <a:pt x="362" y="384"/>
                        </a:lnTo>
                        <a:lnTo>
                          <a:pt x="369" y="360"/>
                        </a:lnTo>
                        <a:lnTo>
                          <a:pt x="347" y="336"/>
                        </a:lnTo>
                        <a:lnTo>
                          <a:pt x="288" y="320"/>
                        </a:lnTo>
                        <a:lnTo>
                          <a:pt x="266" y="312"/>
                        </a:lnTo>
                        <a:lnTo>
                          <a:pt x="244" y="256"/>
                        </a:lnTo>
                        <a:lnTo>
                          <a:pt x="229" y="240"/>
                        </a:lnTo>
                        <a:lnTo>
                          <a:pt x="251" y="216"/>
                        </a:lnTo>
                        <a:lnTo>
                          <a:pt x="273" y="208"/>
                        </a:lnTo>
                        <a:lnTo>
                          <a:pt x="229" y="176"/>
                        </a:lnTo>
                        <a:lnTo>
                          <a:pt x="170" y="128"/>
                        </a:lnTo>
                        <a:lnTo>
                          <a:pt x="140" y="112"/>
                        </a:lnTo>
                        <a:lnTo>
                          <a:pt x="96" y="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4" name="Freeform 913"/>
                  <p:cNvSpPr>
                    <a:spLocks/>
                  </p:cNvSpPr>
                  <p:nvPr/>
                </p:nvSpPr>
                <p:spPr bwMode="auto">
                  <a:xfrm>
                    <a:off x="4675" y="1021"/>
                    <a:ext cx="45" cy="105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0" y="40"/>
                      </a:cxn>
                      <a:cxn ang="0">
                        <a:pos x="0" y="88"/>
                      </a:cxn>
                      <a:cxn ang="0">
                        <a:pos x="22" y="104"/>
                      </a:cxn>
                      <a:cxn ang="0">
                        <a:pos x="29" y="56"/>
                      </a:cxn>
                      <a:cxn ang="0">
                        <a:pos x="44" y="48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45" h="105">
                        <a:moveTo>
                          <a:pt x="44" y="0"/>
                        </a:moveTo>
                        <a:lnTo>
                          <a:pt x="0" y="40"/>
                        </a:lnTo>
                        <a:lnTo>
                          <a:pt x="0" y="88"/>
                        </a:lnTo>
                        <a:lnTo>
                          <a:pt x="22" y="104"/>
                        </a:lnTo>
                        <a:lnTo>
                          <a:pt x="29" y="56"/>
                        </a:lnTo>
                        <a:lnTo>
                          <a:pt x="44" y="48"/>
                        </a:lnTo>
                        <a:lnTo>
                          <a:pt x="44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5" name="Freeform 914"/>
                  <p:cNvSpPr>
                    <a:spLocks/>
                  </p:cNvSpPr>
                  <p:nvPr/>
                </p:nvSpPr>
                <p:spPr bwMode="auto">
                  <a:xfrm>
                    <a:off x="4158" y="1141"/>
                    <a:ext cx="45" cy="97"/>
                  </a:xfrm>
                  <a:custGeom>
                    <a:avLst/>
                    <a:gdLst/>
                    <a:ahLst/>
                    <a:cxnLst>
                      <a:cxn ang="0">
                        <a:pos x="44" y="24"/>
                      </a:cxn>
                      <a:cxn ang="0">
                        <a:pos x="29" y="64"/>
                      </a:cxn>
                      <a:cxn ang="0">
                        <a:pos x="37" y="96"/>
                      </a:cxn>
                      <a:cxn ang="0">
                        <a:pos x="22" y="96"/>
                      </a:cxn>
                      <a:cxn ang="0">
                        <a:pos x="0" y="40"/>
                      </a:cxn>
                      <a:cxn ang="0">
                        <a:pos x="29" y="0"/>
                      </a:cxn>
                      <a:cxn ang="0">
                        <a:pos x="44" y="24"/>
                      </a:cxn>
                    </a:cxnLst>
                    <a:rect l="0" t="0" r="r" b="b"/>
                    <a:pathLst>
                      <a:path w="45" h="97">
                        <a:moveTo>
                          <a:pt x="44" y="24"/>
                        </a:moveTo>
                        <a:lnTo>
                          <a:pt x="29" y="64"/>
                        </a:lnTo>
                        <a:lnTo>
                          <a:pt x="37" y="96"/>
                        </a:lnTo>
                        <a:lnTo>
                          <a:pt x="22" y="96"/>
                        </a:lnTo>
                        <a:lnTo>
                          <a:pt x="0" y="40"/>
                        </a:lnTo>
                        <a:lnTo>
                          <a:pt x="29" y="0"/>
                        </a:lnTo>
                        <a:lnTo>
                          <a:pt x="44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6" name="Freeform 915"/>
                  <p:cNvSpPr>
                    <a:spLocks/>
                  </p:cNvSpPr>
                  <p:nvPr/>
                </p:nvSpPr>
                <p:spPr bwMode="auto">
                  <a:xfrm>
                    <a:off x="4158" y="1461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2" y="24"/>
                      </a:cxn>
                      <a:cxn ang="0">
                        <a:pos x="22" y="0"/>
                      </a:cxn>
                      <a:cxn ang="0">
                        <a:pos x="7" y="0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23" h="25">
                        <a:moveTo>
                          <a:pt x="0" y="24"/>
                        </a:moveTo>
                        <a:lnTo>
                          <a:pt x="22" y="24"/>
                        </a:lnTo>
                        <a:lnTo>
                          <a:pt x="22" y="0"/>
                        </a:lnTo>
                        <a:lnTo>
                          <a:pt x="7" y="0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7" name="Freeform 916"/>
                  <p:cNvSpPr>
                    <a:spLocks/>
                  </p:cNvSpPr>
                  <p:nvPr/>
                </p:nvSpPr>
                <p:spPr bwMode="auto">
                  <a:xfrm>
                    <a:off x="4926" y="1965"/>
                    <a:ext cx="52" cy="2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9" y="0"/>
                      </a:cxn>
                      <a:cxn ang="0">
                        <a:pos x="51" y="16"/>
                      </a:cxn>
                      <a:cxn ang="0">
                        <a:pos x="22" y="24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52" h="25">
                        <a:moveTo>
                          <a:pt x="0" y="16"/>
                        </a:moveTo>
                        <a:lnTo>
                          <a:pt x="29" y="0"/>
                        </a:lnTo>
                        <a:lnTo>
                          <a:pt x="51" y="16"/>
                        </a:lnTo>
                        <a:lnTo>
                          <a:pt x="22" y="24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8" name="Freeform 917"/>
                  <p:cNvSpPr>
                    <a:spLocks/>
                  </p:cNvSpPr>
                  <p:nvPr/>
                </p:nvSpPr>
                <p:spPr bwMode="auto">
                  <a:xfrm>
                    <a:off x="4963" y="2461"/>
                    <a:ext cx="38" cy="25"/>
                  </a:xfrm>
                  <a:custGeom>
                    <a:avLst/>
                    <a:gdLst/>
                    <a:ahLst/>
                    <a:cxnLst>
                      <a:cxn ang="0">
                        <a:pos x="15" y="24"/>
                      </a:cxn>
                      <a:cxn ang="0">
                        <a:pos x="37" y="8"/>
                      </a:cxn>
                      <a:cxn ang="0">
                        <a:pos x="0" y="0"/>
                      </a:cxn>
                      <a:cxn ang="0">
                        <a:pos x="15" y="24"/>
                      </a:cxn>
                    </a:cxnLst>
                    <a:rect l="0" t="0" r="r" b="b"/>
                    <a:pathLst>
                      <a:path w="38" h="25">
                        <a:moveTo>
                          <a:pt x="15" y="24"/>
                        </a:moveTo>
                        <a:lnTo>
                          <a:pt x="37" y="8"/>
                        </a:lnTo>
                        <a:lnTo>
                          <a:pt x="0" y="0"/>
                        </a:lnTo>
                        <a:lnTo>
                          <a:pt x="15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9" name="Freeform 918"/>
                  <p:cNvSpPr>
                    <a:spLocks/>
                  </p:cNvSpPr>
                  <p:nvPr/>
                </p:nvSpPr>
                <p:spPr bwMode="auto">
                  <a:xfrm>
                    <a:off x="4985" y="2485"/>
                    <a:ext cx="23" cy="57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2" y="0"/>
                      </a:cxn>
                      <a:cxn ang="0">
                        <a:pos x="15" y="5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57">
                        <a:moveTo>
                          <a:pt x="0" y="8"/>
                        </a:moveTo>
                        <a:lnTo>
                          <a:pt x="22" y="0"/>
                        </a:lnTo>
                        <a:lnTo>
                          <a:pt x="15" y="56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0" name="Freeform 919"/>
                  <p:cNvSpPr>
                    <a:spLocks/>
                  </p:cNvSpPr>
                  <p:nvPr/>
                </p:nvSpPr>
                <p:spPr bwMode="auto">
                  <a:xfrm>
                    <a:off x="5000" y="2557"/>
                    <a:ext cx="23" cy="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32"/>
                      </a:cxn>
                      <a:cxn ang="0">
                        <a:pos x="22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33">
                        <a:moveTo>
                          <a:pt x="0" y="0"/>
                        </a:moveTo>
                        <a:lnTo>
                          <a:pt x="7" y="32"/>
                        </a:lnTo>
                        <a:lnTo>
                          <a:pt x="22" y="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1" name="Freeform 920"/>
                  <p:cNvSpPr>
                    <a:spLocks/>
                  </p:cNvSpPr>
                  <p:nvPr/>
                </p:nvSpPr>
                <p:spPr bwMode="auto">
                  <a:xfrm>
                    <a:off x="4948" y="2485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17">
                        <a:moveTo>
                          <a:pt x="0" y="0"/>
                        </a:moveTo>
                        <a:lnTo>
                          <a:pt x="15" y="0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2" name="Freeform 921"/>
                  <p:cNvSpPr>
                    <a:spLocks/>
                  </p:cNvSpPr>
                  <p:nvPr/>
                </p:nvSpPr>
                <p:spPr bwMode="auto">
                  <a:xfrm>
                    <a:off x="5014" y="2597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8" y="0"/>
                      </a:cxn>
                      <a:cxn ang="0">
                        <a:pos x="15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6" h="17">
                        <a:moveTo>
                          <a:pt x="0" y="16"/>
                        </a:moveTo>
                        <a:lnTo>
                          <a:pt x="8" y="0"/>
                        </a:lnTo>
                        <a:lnTo>
                          <a:pt x="15" y="16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3" name="Freeform 922"/>
                  <p:cNvSpPr>
                    <a:spLocks/>
                  </p:cNvSpPr>
                  <p:nvPr/>
                </p:nvSpPr>
                <p:spPr bwMode="auto">
                  <a:xfrm>
                    <a:off x="5022" y="2621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4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5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4" y="0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4" name="Freeform 923"/>
                  <p:cNvSpPr>
                    <a:spLocks/>
                  </p:cNvSpPr>
                  <p:nvPr/>
                </p:nvSpPr>
                <p:spPr bwMode="auto">
                  <a:xfrm>
                    <a:off x="5051" y="2749"/>
                    <a:ext cx="16" cy="41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15" y="40"/>
                      </a:cxn>
                      <a:cxn ang="0">
                        <a:pos x="0" y="32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16" h="41">
                        <a:moveTo>
                          <a:pt x="8" y="0"/>
                        </a:moveTo>
                        <a:lnTo>
                          <a:pt x="15" y="40"/>
                        </a:lnTo>
                        <a:lnTo>
                          <a:pt x="0" y="32"/>
                        </a:lnTo>
                        <a:lnTo>
                          <a:pt x="8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5" name="Freeform 924"/>
                  <p:cNvSpPr>
                    <a:spLocks/>
                  </p:cNvSpPr>
                  <p:nvPr/>
                </p:nvSpPr>
                <p:spPr bwMode="auto">
                  <a:xfrm>
                    <a:off x="5044" y="2853"/>
                    <a:ext cx="23" cy="65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5" y="64"/>
                      </a:cxn>
                      <a:cxn ang="0">
                        <a:pos x="22" y="40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23" h="65">
                        <a:moveTo>
                          <a:pt x="0" y="56"/>
                        </a:moveTo>
                        <a:lnTo>
                          <a:pt x="15" y="64"/>
                        </a:lnTo>
                        <a:lnTo>
                          <a:pt x="22" y="40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0" y="5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6" name="Freeform 925"/>
                  <p:cNvSpPr>
                    <a:spLocks/>
                  </p:cNvSpPr>
                  <p:nvPr/>
                </p:nvSpPr>
                <p:spPr bwMode="auto">
                  <a:xfrm>
                    <a:off x="5007" y="2949"/>
                    <a:ext cx="38" cy="113"/>
                  </a:xfrm>
                  <a:custGeom>
                    <a:avLst/>
                    <a:gdLst/>
                    <a:ahLst/>
                    <a:cxnLst>
                      <a:cxn ang="0">
                        <a:pos x="22" y="24"/>
                      </a:cxn>
                      <a:cxn ang="0">
                        <a:pos x="30" y="0"/>
                      </a:cxn>
                      <a:cxn ang="0">
                        <a:pos x="37" y="32"/>
                      </a:cxn>
                      <a:cxn ang="0">
                        <a:pos x="30" y="48"/>
                      </a:cxn>
                      <a:cxn ang="0">
                        <a:pos x="30" y="96"/>
                      </a:cxn>
                      <a:cxn ang="0">
                        <a:pos x="22" y="112"/>
                      </a:cxn>
                      <a:cxn ang="0">
                        <a:pos x="15" y="80"/>
                      </a:cxn>
                      <a:cxn ang="0">
                        <a:pos x="0" y="56"/>
                      </a:cxn>
                      <a:cxn ang="0">
                        <a:pos x="0" y="32"/>
                      </a:cxn>
                      <a:cxn ang="0">
                        <a:pos x="15" y="16"/>
                      </a:cxn>
                      <a:cxn ang="0">
                        <a:pos x="22" y="24"/>
                      </a:cxn>
                    </a:cxnLst>
                    <a:rect l="0" t="0" r="r" b="b"/>
                    <a:pathLst>
                      <a:path w="38" h="113">
                        <a:moveTo>
                          <a:pt x="22" y="24"/>
                        </a:moveTo>
                        <a:lnTo>
                          <a:pt x="30" y="0"/>
                        </a:lnTo>
                        <a:lnTo>
                          <a:pt x="37" y="32"/>
                        </a:lnTo>
                        <a:lnTo>
                          <a:pt x="30" y="48"/>
                        </a:lnTo>
                        <a:lnTo>
                          <a:pt x="30" y="96"/>
                        </a:lnTo>
                        <a:lnTo>
                          <a:pt x="22" y="112"/>
                        </a:lnTo>
                        <a:lnTo>
                          <a:pt x="15" y="80"/>
                        </a:lnTo>
                        <a:lnTo>
                          <a:pt x="0" y="56"/>
                        </a:lnTo>
                        <a:lnTo>
                          <a:pt x="0" y="32"/>
                        </a:lnTo>
                        <a:lnTo>
                          <a:pt x="15" y="16"/>
                        </a:lnTo>
                        <a:lnTo>
                          <a:pt x="22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7" name="Freeform 926"/>
                  <p:cNvSpPr>
                    <a:spLocks/>
                  </p:cNvSpPr>
                  <p:nvPr/>
                </p:nvSpPr>
                <p:spPr bwMode="auto">
                  <a:xfrm>
                    <a:off x="5000" y="3069"/>
                    <a:ext cx="23" cy="57"/>
                  </a:xfrm>
                  <a:custGeom>
                    <a:avLst/>
                    <a:gdLst/>
                    <a:ahLst/>
                    <a:cxnLst>
                      <a:cxn ang="0">
                        <a:pos x="15" y="56"/>
                      </a:cxn>
                      <a:cxn ang="0">
                        <a:pos x="22" y="24"/>
                      </a:cxn>
                      <a:cxn ang="0">
                        <a:pos x="15" y="0"/>
                      </a:cxn>
                      <a:cxn ang="0">
                        <a:pos x="0" y="8"/>
                      </a:cxn>
                      <a:cxn ang="0">
                        <a:pos x="0" y="32"/>
                      </a:cxn>
                      <a:cxn ang="0">
                        <a:pos x="7" y="56"/>
                      </a:cxn>
                      <a:cxn ang="0">
                        <a:pos x="15" y="56"/>
                      </a:cxn>
                    </a:cxnLst>
                    <a:rect l="0" t="0" r="r" b="b"/>
                    <a:pathLst>
                      <a:path w="23" h="57">
                        <a:moveTo>
                          <a:pt x="15" y="56"/>
                        </a:moveTo>
                        <a:lnTo>
                          <a:pt x="22" y="24"/>
                        </a:lnTo>
                        <a:lnTo>
                          <a:pt x="15" y="0"/>
                        </a:ln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7" y="56"/>
                        </a:lnTo>
                        <a:lnTo>
                          <a:pt x="15" y="5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8" name="Freeform 927"/>
                  <p:cNvSpPr>
                    <a:spLocks/>
                  </p:cNvSpPr>
                  <p:nvPr/>
                </p:nvSpPr>
                <p:spPr bwMode="auto">
                  <a:xfrm>
                    <a:off x="4697" y="1893"/>
                    <a:ext cx="30" cy="73"/>
                  </a:xfrm>
                  <a:custGeom>
                    <a:avLst/>
                    <a:gdLst/>
                    <a:ahLst/>
                    <a:cxnLst>
                      <a:cxn ang="0">
                        <a:pos x="29" y="40"/>
                      </a:cxn>
                      <a:cxn ang="0">
                        <a:pos x="29" y="8"/>
                      </a:cxn>
                      <a:cxn ang="0">
                        <a:pos x="15" y="0"/>
                      </a:cxn>
                      <a:cxn ang="0">
                        <a:pos x="0" y="32"/>
                      </a:cxn>
                      <a:cxn ang="0">
                        <a:pos x="29" y="72"/>
                      </a:cxn>
                      <a:cxn ang="0">
                        <a:pos x="29" y="40"/>
                      </a:cxn>
                    </a:cxnLst>
                    <a:rect l="0" t="0" r="r" b="b"/>
                    <a:pathLst>
                      <a:path w="30" h="73">
                        <a:moveTo>
                          <a:pt x="29" y="40"/>
                        </a:moveTo>
                        <a:lnTo>
                          <a:pt x="29" y="8"/>
                        </a:lnTo>
                        <a:lnTo>
                          <a:pt x="15" y="0"/>
                        </a:lnTo>
                        <a:lnTo>
                          <a:pt x="0" y="32"/>
                        </a:lnTo>
                        <a:lnTo>
                          <a:pt x="29" y="72"/>
                        </a:lnTo>
                        <a:lnTo>
                          <a:pt x="29" y="4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9" name="Freeform 928"/>
                  <p:cNvSpPr>
                    <a:spLocks/>
                  </p:cNvSpPr>
                  <p:nvPr/>
                </p:nvSpPr>
                <p:spPr bwMode="auto">
                  <a:xfrm>
                    <a:off x="3641" y="1765"/>
                    <a:ext cx="60" cy="4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59" y="16"/>
                      </a:cxn>
                      <a:cxn ang="0">
                        <a:pos x="44" y="0"/>
                      </a:cxn>
                      <a:cxn ang="0">
                        <a:pos x="7" y="0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60" h="49">
                        <a:moveTo>
                          <a:pt x="0" y="48"/>
                        </a:moveTo>
                        <a:lnTo>
                          <a:pt x="59" y="16"/>
                        </a:lnTo>
                        <a:lnTo>
                          <a:pt x="44" y="0"/>
                        </a:lnTo>
                        <a:lnTo>
                          <a:pt x="7" y="0"/>
                        </a:lnTo>
                        <a:lnTo>
                          <a:pt x="0" y="48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0" name="Freeform 929"/>
                  <p:cNvSpPr>
                    <a:spLocks/>
                  </p:cNvSpPr>
                  <p:nvPr/>
                </p:nvSpPr>
                <p:spPr bwMode="auto">
                  <a:xfrm>
                    <a:off x="3604" y="1757"/>
                    <a:ext cx="31" cy="33"/>
                  </a:xfrm>
                  <a:custGeom>
                    <a:avLst/>
                    <a:gdLst/>
                    <a:ahLst/>
                    <a:cxnLst>
                      <a:cxn ang="0">
                        <a:pos x="30" y="32"/>
                      </a:cxn>
                      <a:cxn ang="0">
                        <a:pos x="23" y="8"/>
                      </a:cxn>
                      <a:cxn ang="0">
                        <a:pos x="8" y="0"/>
                      </a:cxn>
                      <a:cxn ang="0">
                        <a:pos x="0" y="24"/>
                      </a:cxn>
                      <a:cxn ang="0">
                        <a:pos x="30" y="32"/>
                      </a:cxn>
                    </a:cxnLst>
                    <a:rect l="0" t="0" r="r" b="b"/>
                    <a:pathLst>
                      <a:path w="31" h="33">
                        <a:moveTo>
                          <a:pt x="30" y="32"/>
                        </a:moveTo>
                        <a:lnTo>
                          <a:pt x="23" y="8"/>
                        </a:lnTo>
                        <a:lnTo>
                          <a:pt x="8" y="0"/>
                        </a:lnTo>
                        <a:lnTo>
                          <a:pt x="0" y="24"/>
                        </a:lnTo>
                        <a:lnTo>
                          <a:pt x="30" y="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1" name="Freeform 930"/>
                  <p:cNvSpPr>
                    <a:spLocks/>
                  </p:cNvSpPr>
                  <p:nvPr/>
                </p:nvSpPr>
                <p:spPr bwMode="auto">
                  <a:xfrm>
                    <a:off x="3508" y="1645"/>
                    <a:ext cx="112" cy="121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0" y="88"/>
                      </a:cxn>
                      <a:cxn ang="0">
                        <a:pos x="37" y="120"/>
                      </a:cxn>
                      <a:cxn ang="0">
                        <a:pos x="59" y="120"/>
                      </a:cxn>
                      <a:cxn ang="0">
                        <a:pos x="111" y="48"/>
                      </a:cxn>
                      <a:cxn ang="0">
                        <a:pos x="111" y="0"/>
                      </a:cxn>
                      <a:cxn ang="0">
                        <a:pos x="37" y="0"/>
                      </a:cxn>
                      <a:cxn ang="0">
                        <a:pos x="30" y="24"/>
                      </a:cxn>
                      <a:cxn ang="0">
                        <a:pos x="37" y="40"/>
                      </a:cxn>
                      <a:cxn ang="0">
                        <a:pos x="15" y="40"/>
                      </a:cxn>
                      <a:cxn ang="0">
                        <a:pos x="0" y="64"/>
                      </a:cxn>
                    </a:cxnLst>
                    <a:rect l="0" t="0" r="r" b="b"/>
                    <a:pathLst>
                      <a:path w="112" h="121">
                        <a:moveTo>
                          <a:pt x="0" y="64"/>
                        </a:moveTo>
                        <a:lnTo>
                          <a:pt x="0" y="88"/>
                        </a:lnTo>
                        <a:lnTo>
                          <a:pt x="37" y="120"/>
                        </a:lnTo>
                        <a:lnTo>
                          <a:pt x="59" y="120"/>
                        </a:lnTo>
                        <a:lnTo>
                          <a:pt x="111" y="48"/>
                        </a:lnTo>
                        <a:lnTo>
                          <a:pt x="111" y="0"/>
                        </a:lnTo>
                        <a:lnTo>
                          <a:pt x="37" y="0"/>
                        </a:lnTo>
                        <a:lnTo>
                          <a:pt x="30" y="24"/>
                        </a:lnTo>
                        <a:lnTo>
                          <a:pt x="37" y="40"/>
                        </a:lnTo>
                        <a:lnTo>
                          <a:pt x="15" y="40"/>
                        </a:lnTo>
                        <a:lnTo>
                          <a:pt x="0" y="6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2" name="Freeform 931"/>
                  <p:cNvSpPr>
                    <a:spLocks/>
                  </p:cNvSpPr>
                  <p:nvPr/>
                </p:nvSpPr>
                <p:spPr bwMode="auto">
                  <a:xfrm>
                    <a:off x="3626" y="1589"/>
                    <a:ext cx="90" cy="57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30" y="24"/>
                      </a:cxn>
                      <a:cxn ang="0">
                        <a:pos x="67" y="0"/>
                      </a:cxn>
                      <a:cxn ang="0">
                        <a:pos x="89" y="16"/>
                      </a:cxn>
                      <a:cxn ang="0">
                        <a:pos x="45" y="56"/>
                      </a:cxn>
                      <a:cxn ang="0">
                        <a:pos x="15" y="56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90" h="57">
                        <a:moveTo>
                          <a:pt x="0" y="24"/>
                        </a:moveTo>
                        <a:lnTo>
                          <a:pt x="30" y="24"/>
                        </a:lnTo>
                        <a:lnTo>
                          <a:pt x="67" y="0"/>
                        </a:lnTo>
                        <a:lnTo>
                          <a:pt x="89" y="16"/>
                        </a:lnTo>
                        <a:lnTo>
                          <a:pt x="45" y="56"/>
                        </a:lnTo>
                        <a:lnTo>
                          <a:pt x="15" y="56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3" name="Freeform 932"/>
                  <p:cNvSpPr>
                    <a:spLocks/>
                  </p:cNvSpPr>
                  <p:nvPr/>
                </p:nvSpPr>
                <p:spPr bwMode="auto">
                  <a:xfrm>
                    <a:off x="3486" y="1733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4"/>
                      </a:cxn>
                      <a:cxn ang="0">
                        <a:pos x="7" y="24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25">
                        <a:moveTo>
                          <a:pt x="0" y="0"/>
                        </a:moveTo>
                        <a:lnTo>
                          <a:pt x="22" y="24"/>
                        </a:lnTo>
                        <a:lnTo>
                          <a:pt x="7" y="24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4" name="Freeform 933"/>
                  <p:cNvSpPr>
                    <a:spLocks/>
                  </p:cNvSpPr>
                  <p:nvPr/>
                </p:nvSpPr>
                <p:spPr bwMode="auto">
                  <a:xfrm>
                    <a:off x="3501" y="1989"/>
                    <a:ext cx="30" cy="2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22" y="24"/>
                      </a:cxn>
                      <a:cxn ang="0">
                        <a:pos x="29" y="0"/>
                      </a:cxn>
                      <a:cxn ang="0">
                        <a:pos x="7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0" h="25">
                        <a:moveTo>
                          <a:pt x="0" y="16"/>
                        </a:moveTo>
                        <a:lnTo>
                          <a:pt x="22" y="24"/>
                        </a:lnTo>
                        <a:lnTo>
                          <a:pt x="29" y="0"/>
                        </a:lnTo>
                        <a:lnTo>
                          <a:pt x="7" y="0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5" name="Freeform 934"/>
                  <p:cNvSpPr>
                    <a:spLocks/>
                  </p:cNvSpPr>
                  <p:nvPr/>
                </p:nvSpPr>
                <p:spPr bwMode="auto">
                  <a:xfrm>
                    <a:off x="3168" y="2005"/>
                    <a:ext cx="31" cy="33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15" y="32"/>
                      </a:cxn>
                      <a:cxn ang="0">
                        <a:pos x="30" y="16"/>
                      </a:cxn>
                      <a:cxn ang="0">
                        <a:pos x="30" y="0"/>
                      </a:cxn>
                      <a:cxn ang="0">
                        <a:pos x="0" y="8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31" h="33">
                        <a:moveTo>
                          <a:pt x="0" y="24"/>
                        </a:moveTo>
                        <a:lnTo>
                          <a:pt x="15" y="32"/>
                        </a:lnTo>
                        <a:lnTo>
                          <a:pt x="30" y="16"/>
                        </a:lnTo>
                        <a:lnTo>
                          <a:pt x="30" y="0"/>
                        </a:lnTo>
                        <a:lnTo>
                          <a:pt x="0" y="8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6" name="Freeform 935"/>
                  <p:cNvSpPr>
                    <a:spLocks/>
                  </p:cNvSpPr>
                  <p:nvPr/>
                </p:nvSpPr>
                <p:spPr bwMode="auto">
                  <a:xfrm>
                    <a:off x="2046" y="2077"/>
                    <a:ext cx="23" cy="33"/>
                  </a:xfrm>
                  <a:custGeom>
                    <a:avLst/>
                    <a:gdLst/>
                    <a:ahLst/>
                    <a:cxnLst>
                      <a:cxn ang="0">
                        <a:pos x="15" y="32"/>
                      </a:cxn>
                      <a:cxn ang="0">
                        <a:pos x="22" y="16"/>
                      </a:cxn>
                      <a:cxn ang="0">
                        <a:pos x="7" y="0"/>
                      </a:cxn>
                      <a:cxn ang="0">
                        <a:pos x="0" y="16"/>
                      </a:cxn>
                      <a:cxn ang="0">
                        <a:pos x="15" y="32"/>
                      </a:cxn>
                    </a:cxnLst>
                    <a:rect l="0" t="0" r="r" b="b"/>
                    <a:pathLst>
                      <a:path w="23" h="33">
                        <a:moveTo>
                          <a:pt x="15" y="32"/>
                        </a:moveTo>
                        <a:lnTo>
                          <a:pt x="22" y="16"/>
                        </a:ln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15" y="32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7" name="Freeform 936"/>
                  <p:cNvSpPr>
                    <a:spLocks/>
                  </p:cNvSpPr>
                  <p:nvPr/>
                </p:nvSpPr>
                <p:spPr bwMode="auto">
                  <a:xfrm>
                    <a:off x="1692" y="2717"/>
                    <a:ext cx="89" cy="137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22" y="136"/>
                      </a:cxn>
                      <a:cxn ang="0">
                        <a:pos x="88" y="40"/>
                      </a:cxn>
                      <a:cxn ang="0">
                        <a:pos x="88" y="0"/>
                      </a:cxn>
                    </a:cxnLst>
                    <a:rect l="0" t="0" r="r" b="b"/>
                    <a:pathLst>
                      <a:path w="89" h="137">
                        <a:moveTo>
                          <a:pt x="0" y="112"/>
                        </a:moveTo>
                        <a:lnTo>
                          <a:pt x="22" y="136"/>
                        </a:lnTo>
                        <a:lnTo>
                          <a:pt x="88" y="40"/>
                        </a:lnTo>
                        <a:lnTo>
                          <a:pt x="88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8" name="Freeform 937"/>
                  <p:cNvSpPr>
                    <a:spLocks/>
                  </p:cNvSpPr>
                  <p:nvPr/>
                </p:nvSpPr>
                <p:spPr bwMode="auto">
                  <a:xfrm>
                    <a:off x="2046" y="2957"/>
                    <a:ext cx="274" cy="137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5" y="56"/>
                      </a:cxn>
                      <a:cxn ang="0">
                        <a:pos x="37" y="40"/>
                      </a:cxn>
                      <a:cxn ang="0">
                        <a:pos x="74" y="40"/>
                      </a:cxn>
                      <a:cxn ang="0">
                        <a:pos x="96" y="32"/>
                      </a:cxn>
                      <a:cxn ang="0">
                        <a:pos x="125" y="0"/>
                      </a:cxn>
                      <a:cxn ang="0">
                        <a:pos x="148" y="24"/>
                      </a:cxn>
                      <a:cxn ang="0">
                        <a:pos x="162" y="16"/>
                      </a:cxn>
                      <a:cxn ang="0">
                        <a:pos x="229" y="120"/>
                      </a:cxn>
                      <a:cxn ang="0">
                        <a:pos x="251" y="120"/>
                      </a:cxn>
                      <a:cxn ang="0">
                        <a:pos x="273" y="136"/>
                      </a:cxn>
                    </a:cxnLst>
                    <a:rect l="0" t="0" r="r" b="b"/>
                    <a:pathLst>
                      <a:path w="274" h="137">
                        <a:moveTo>
                          <a:pt x="0" y="56"/>
                        </a:moveTo>
                        <a:lnTo>
                          <a:pt x="15" y="56"/>
                        </a:lnTo>
                        <a:lnTo>
                          <a:pt x="37" y="40"/>
                        </a:lnTo>
                        <a:lnTo>
                          <a:pt x="74" y="40"/>
                        </a:lnTo>
                        <a:lnTo>
                          <a:pt x="96" y="32"/>
                        </a:lnTo>
                        <a:lnTo>
                          <a:pt x="125" y="0"/>
                        </a:lnTo>
                        <a:lnTo>
                          <a:pt x="148" y="24"/>
                        </a:lnTo>
                        <a:lnTo>
                          <a:pt x="162" y="16"/>
                        </a:lnTo>
                        <a:lnTo>
                          <a:pt x="229" y="120"/>
                        </a:lnTo>
                        <a:lnTo>
                          <a:pt x="251" y="120"/>
                        </a:lnTo>
                        <a:lnTo>
                          <a:pt x="273" y="136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9" name="Freeform 938"/>
                  <p:cNvSpPr>
                    <a:spLocks/>
                  </p:cNvSpPr>
                  <p:nvPr/>
                </p:nvSpPr>
                <p:spPr bwMode="auto">
                  <a:xfrm>
                    <a:off x="4232" y="1757"/>
                    <a:ext cx="148" cy="65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44" y="64"/>
                      </a:cxn>
                      <a:cxn ang="0">
                        <a:pos x="96" y="32"/>
                      </a:cxn>
                      <a:cxn ang="0">
                        <a:pos x="118" y="32"/>
                      </a:cxn>
                      <a:cxn ang="0">
                        <a:pos x="147" y="0"/>
                      </a:cxn>
                    </a:cxnLst>
                    <a:rect l="0" t="0" r="r" b="b"/>
                    <a:pathLst>
                      <a:path w="148" h="65">
                        <a:moveTo>
                          <a:pt x="0" y="40"/>
                        </a:moveTo>
                        <a:lnTo>
                          <a:pt x="44" y="64"/>
                        </a:lnTo>
                        <a:lnTo>
                          <a:pt x="96" y="32"/>
                        </a:lnTo>
                        <a:lnTo>
                          <a:pt x="118" y="32"/>
                        </a:lnTo>
                        <a:lnTo>
                          <a:pt x="147" y="0"/>
                        </a:lnTo>
                      </a:path>
                    </a:pathLst>
                  </a:custGeom>
                  <a:grpFill/>
                  <a:ln w="9525" cap="rnd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138" name="Freeform 939"/>
                <p:cNvSpPr>
                  <a:spLocks/>
                </p:cNvSpPr>
                <p:nvPr/>
              </p:nvSpPr>
              <p:spPr bwMode="auto">
                <a:xfrm>
                  <a:off x="1056" y="624"/>
                  <a:ext cx="4162" cy="2599"/>
                </a:xfrm>
                <a:custGeom>
                  <a:avLst/>
                  <a:gdLst/>
                  <a:ahLst/>
                  <a:cxnLst>
                    <a:cxn ang="0">
                      <a:pos x="222" y="1712"/>
                    </a:cxn>
                    <a:cxn ang="0">
                      <a:pos x="251" y="1928"/>
                    </a:cxn>
                    <a:cxn ang="0">
                      <a:pos x="148" y="2072"/>
                    </a:cxn>
                    <a:cxn ang="0">
                      <a:pos x="44" y="2288"/>
                    </a:cxn>
                    <a:cxn ang="0">
                      <a:pos x="192" y="2536"/>
                    </a:cxn>
                    <a:cxn ang="0">
                      <a:pos x="325" y="2424"/>
                    </a:cxn>
                    <a:cxn ang="0">
                      <a:pos x="436" y="2216"/>
                    </a:cxn>
                    <a:cxn ang="0">
                      <a:pos x="665" y="2152"/>
                    </a:cxn>
                    <a:cxn ang="0">
                      <a:pos x="872" y="2304"/>
                    </a:cxn>
                    <a:cxn ang="0">
                      <a:pos x="1041" y="2272"/>
                    </a:cxn>
                    <a:cxn ang="0">
                      <a:pos x="1329" y="2232"/>
                    </a:cxn>
                    <a:cxn ang="0">
                      <a:pos x="1507" y="2384"/>
                    </a:cxn>
                    <a:cxn ang="0">
                      <a:pos x="1743" y="2584"/>
                    </a:cxn>
                    <a:cxn ang="0">
                      <a:pos x="1935" y="2728"/>
                    </a:cxn>
                    <a:cxn ang="0">
                      <a:pos x="2260" y="2656"/>
                    </a:cxn>
                    <a:cxn ang="0">
                      <a:pos x="2578" y="2624"/>
                    </a:cxn>
                    <a:cxn ang="0">
                      <a:pos x="3080" y="2504"/>
                    </a:cxn>
                    <a:cxn ang="0">
                      <a:pos x="3213" y="2192"/>
                    </a:cxn>
                    <a:cxn ang="0">
                      <a:pos x="3796" y="2232"/>
                    </a:cxn>
                    <a:cxn ang="0">
                      <a:pos x="3841" y="2616"/>
                    </a:cxn>
                    <a:cxn ang="0">
                      <a:pos x="3959" y="2144"/>
                    </a:cxn>
                    <a:cxn ang="0">
                      <a:pos x="3693" y="1848"/>
                    </a:cxn>
                    <a:cxn ang="0">
                      <a:pos x="3582" y="1560"/>
                    </a:cxn>
                    <a:cxn ang="0">
                      <a:pos x="3737" y="1248"/>
                    </a:cxn>
                    <a:cxn ang="0">
                      <a:pos x="3759" y="976"/>
                    </a:cxn>
                    <a:cxn ang="0">
                      <a:pos x="3833" y="760"/>
                    </a:cxn>
                    <a:cxn ang="0">
                      <a:pos x="4217" y="1384"/>
                    </a:cxn>
                    <a:cxn ang="0">
                      <a:pos x="4143" y="1080"/>
                    </a:cxn>
                    <a:cxn ang="0">
                      <a:pos x="3988" y="848"/>
                    </a:cxn>
                    <a:cxn ang="0">
                      <a:pos x="3996" y="376"/>
                    </a:cxn>
                    <a:cxn ang="0">
                      <a:pos x="3781" y="264"/>
                    </a:cxn>
                    <a:cxn ang="0">
                      <a:pos x="3855" y="80"/>
                    </a:cxn>
                    <a:cxn ang="0">
                      <a:pos x="3530" y="328"/>
                    </a:cxn>
                    <a:cxn ang="0">
                      <a:pos x="3434" y="624"/>
                    </a:cxn>
                    <a:cxn ang="0">
                      <a:pos x="3146" y="704"/>
                    </a:cxn>
                    <a:cxn ang="0">
                      <a:pos x="2903" y="984"/>
                    </a:cxn>
                    <a:cxn ang="0">
                      <a:pos x="2703" y="1016"/>
                    </a:cxn>
                    <a:cxn ang="0">
                      <a:pos x="2474" y="1064"/>
                    </a:cxn>
                    <a:cxn ang="0">
                      <a:pos x="2319" y="840"/>
                    </a:cxn>
                    <a:cxn ang="0">
                      <a:pos x="2164" y="936"/>
                    </a:cxn>
                    <a:cxn ang="0">
                      <a:pos x="1928" y="1344"/>
                    </a:cxn>
                    <a:cxn ang="0">
                      <a:pos x="1854" y="1224"/>
                    </a:cxn>
                    <a:cxn ang="0">
                      <a:pos x="1773" y="1272"/>
                    </a:cxn>
                    <a:cxn ang="0">
                      <a:pos x="1795" y="1456"/>
                    </a:cxn>
                    <a:cxn ang="0">
                      <a:pos x="1677" y="1488"/>
                    </a:cxn>
                    <a:cxn ang="0">
                      <a:pos x="1654" y="1184"/>
                    </a:cxn>
                    <a:cxn ang="0">
                      <a:pos x="1499" y="1240"/>
                    </a:cxn>
                    <a:cxn ang="0">
                      <a:pos x="1396" y="1312"/>
                    </a:cxn>
                    <a:cxn ang="0">
                      <a:pos x="1278" y="1208"/>
                    </a:cxn>
                    <a:cxn ang="0">
                      <a:pos x="1137" y="1184"/>
                    </a:cxn>
                    <a:cxn ang="0">
                      <a:pos x="938" y="1176"/>
                    </a:cxn>
                    <a:cxn ang="0">
                      <a:pos x="783" y="1160"/>
                    </a:cxn>
                    <a:cxn ang="0">
                      <a:pos x="1027" y="1088"/>
                    </a:cxn>
                    <a:cxn ang="0">
                      <a:pos x="835" y="848"/>
                    </a:cxn>
                    <a:cxn ang="0">
                      <a:pos x="628" y="1152"/>
                    </a:cxn>
                    <a:cxn ang="0">
                      <a:pos x="332" y="1264"/>
                    </a:cxn>
                    <a:cxn ang="0">
                      <a:pos x="288" y="1416"/>
                    </a:cxn>
                  </a:cxnLst>
                  <a:rect l="0" t="0" r="r" b="b"/>
                  <a:pathLst>
                    <a:path w="4292" h="2753">
                      <a:moveTo>
                        <a:pt x="244" y="1600"/>
                      </a:moveTo>
                      <a:lnTo>
                        <a:pt x="192" y="1576"/>
                      </a:lnTo>
                      <a:lnTo>
                        <a:pt x="162" y="1616"/>
                      </a:lnTo>
                      <a:lnTo>
                        <a:pt x="155" y="1616"/>
                      </a:lnTo>
                      <a:lnTo>
                        <a:pt x="170" y="1648"/>
                      </a:lnTo>
                      <a:lnTo>
                        <a:pt x="199" y="1648"/>
                      </a:lnTo>
                      <a:lnTo>
                        <a:pt x="214" y="1680"/>
                      </a:lnTo>
                      <a:lnTo>
                        <a:pt x="222" y="1688"/>
                      </a:lnTo>
                      <a:lnTo>
                        <a:pt x="222" y="1712"/>
                      </a:lnTo>
                      <a:lnTo>
                        <a:pt x="207" y="1720"/>
                      </a:lnTo>
                      <a:lnTo>
                        <a:pt x="177" y="1736"/>
                      </a:lnTo>
                      <a:lnTo>
                        <a:pt x="199" y="1768"/>
                      </a:lnTo>
                      <a:lnTo>
                        <a:pt x="192" y="1784"/>
                      </a:lnTo>
                      <a:lnTo>
                        <a:pt x="185" y="1816"/>
                      </a:lnTo>
                      <a:lnTo>
                        <a:pt x="199" y="1856"/>
                      </a:lnTo>
                      <a:lnTo>
                        <a:pt x="229" y="1872"/>
                      </a:lnTo>
                      <a:lnTo>
                        <a:pt x="236" y="1920"/>
                      </a:lnTo>
                      <a:lnTo>
                        <a:pt x="251" y="1928"/>
                      </a:lnTo>
                      <a:lnTo>
                        <a:pt x="266" y="1952"/>
                      </a:lnTo>
                      <a:lnTo>
                        <a:pt x="281" y="1992"/>
                      </a:lnTo>
                      <a:lnTo>
                        <a:pt x="244" y="2008"/>
                      </a:lnTo>
                      <a:lnTo>
                        <a:pt x="244" y="2024"/>
                      </a:lnTo>
                      <a:lnTo>
                        <a:pt x="207" y="2064"/>
                      </a:lnTo>
                      <a:lnTo>
                        <a:pt x="177" y="2048"/>
                      </a:lnTo>
                      <a:lnTo>
                        <a:pt x="140" y="2040"/>
                      </a:lnTo>
                      <a:lnTo>
                        <a:pt x="126" y="2056"/>
                      </a:lnTo>
                      <a:lnTo>
                        <a:pt x="148" y="2072"/>
                      </a:lnTo>
                      <a:lnTo>
                        <a:pt x="126" y="2072"/>
                      </a:lnTo>
                      <a:lnTo>
                        <a:pt x="81" y="2064"/>
                      </a:lnTo>
                      <a:lnTo>
                        <a:pt x="89" y="2104"/>
                      </a:lnTo>
                      <a:lnTo>
                        <a:pt x="44" y="2104"/>
                      </a:lnTo>
                      <a:lnTo>
                        <a:pt x="37" y="2120"/>
                      </a:lnTo>
                      <a:lnTo>
                        <a:pt x="7" y="2096"/>
                      </a:lnTo>
                      <a:lnTo>
                        <a:pt x="0" y="2128"/>
                      </a:lnTo>
                      <a:lnTo>
                        <a:pt x="30" y="2296"/>
                      </a:lnTo>
                      <a:lnTo>
                        <a:pt x="44" y="2288"/>
                      </a:lnTo>
                      <a:lnTo>
                        <a:pt x="66" y="2320"/>
                      </a:lnTo>
                      <a:lnTo>
                        <a:pt x="74" y="2328"/>
                      </a:lnTo>
                      <a:lnTo>
                        <a:pt x="111" y="2384"/>
                      </a:lnTo>
                      <a:lnTo>
                        <a:pt x="118" y="2392"/>
                      </a:lnTo>
                      <a:lnTo>
                        <a:pt x="148" y="2432"/>
                      </a:lnTo>
                      <a:lnTo>
                        <a:pt x="133" y="2448"/>
                      </a:lnTo>
                      <a:lnTo>
                        <a:pt x="162" y="2480"/>
                      </a:lnTo>
                      <a:lnTo>
                        <a:pt x="207" y="2520"/>
                      </a:lnTo>
                      <a:lnTo>
                        <a:pt x="192" y="2536"/>
                      </a:lnTo>
                      <a:lnTo>
                        <a:pt x="214" y="2584"/>
                      </a:lnTo>
                      <a:lnTo>
                        <a:pt x="222" y="2592"/>
                      </a:lnTo>
                      <a:lnTo>
                        <a:pt x="222" y="2648"/>
                      </a:lnTo>
                      <a:lnTo>
                        <a:pt x="273" y="2656"/>
                      </a:lnTo>
                      <a:lnTo>
                        <a:pt x="288" y="2536"/>
                      </a:lnTo>
                      <a:lnTo>
                        <a:pt x="325" y="2488"/>
                      </a:lnTo>
                      <a:lnTo>
                        <a:pt x="310" y="2472"/>
                      </a:lnTo>
                      <a:lnTo>
                        <a:pt x="318" y="2432"/>
                      </a:lnTo>
                      <a:lnTo>
                        <a:pt x="325" y="2424"/>
                      </a:lnTo>
                      <a:lnTo>
                        <a:pt x="377" y="2392"/>
                      </a:lnTo>
                      <a:lnTo>
                        <a:pt x="421" y="2408"/>
                      </a:lnTo>
                      <a:lnTo>
                        <a:pt x="443" y="2400"/>
                      </a:lnTo>
                      <a:lnTo>
                        <a:pt x="436" y="2368"/>
                      </a:lnTo>
                      <a:lnTo>
                        <a:pt x="458" y="2368"/>
                      </a:lnTo>
                      <a:lnTo>
                        <a:pt x="480" y="2304"/>
                      </a:lnTo>
                      <a:lnTo>
                        <a:pt x="443" y="2280"/>
                      </a:lnTo>
                      <a:lnTo>
                        <a:pt x="458" y="2256"/>
                      </a:lnTo>
                      <a:lnTo>
                        <a:pt x="436" y="2216"/>
                      </a:lnTo>
                      <a:lnTo>
                        <a:pt x="451" y="2216"/>
                      </a:lnTo>
                      <a:lnTo>
                        <a:pt x="473" y="2208"/>
                      </a:lnTo>
                      <a:lnTo>
                        <a:pt x="473" y="2176"/>
                      </a:lnTo>
                      <a:lnTo>
                        <a:pt x="532" y="2136"/>
                      </a:lnTo>
                      <a:lnTo>
                        <a:pt x="547" y="2192"/>
                      </a:lnTo>
                      <a:lnTo>
                        <a:pt x="569" y="2200"/>
                      </a:lnTo>
                      <a:lnTo>
                        <a:pt x="576" y="2168"/>
                      </a:lnTo>
                      <a:lnTo>
                        <a:pt x="635" y="2152"/>
                      </a:lnTo>
                      <a:lnTo>
                        <a:pt x="665" y="2152"/>
                      </a:lnTo>
                      <a:lnTo>
                        <a:pt x="694" y="2144"/>
                      </a:lnTo>
                      <a:lnTo>
                        <a:pt x="709" y="2168"/>
                      </a:lnTo>
                      <a:lnTo>
                        <a:pt x="746" y="2176"/>
                      </a:lnTo>
                      <a:lnTo>
                        <a:pt x="739" y="2200"/>
                      </a:lnTo>
                      <a:lnTo>
                        <a:pt x="768" y="2200"/>
                      </a:lnTo>
                      <a:lnTo>
                        <a:pt x="775" y="2240"/>
                      </a:lnTo>
                      <a:lnTo>
                        <a:pt x="812" y="2280"/>
                      </a:lnTo>
                      <a:lnTo>
                        <a:pt x="805" y="2304"/>
                      </a:lnTo>
                      <a:lnTo>
                        <a:pt x="872" y="2304"/>
                      </a:lnTo>
                      <a:lnTo>
                        <a:pt x="886" y="2320"/>
                      </a:lnTo>
                      <a:lnTo>
                        <a:pt x="923" y="2320"/>
                      </a:lnTo>
                      <a:lnTo>
                        <a:pt x="945" y="2384"/>
                      </a:lnTo>
                      <a:lnTo>
                        <a:pt x="975" y="2368"/>
                      </a:lnTo>
                      <a:lnTo>
                        <a:pt x="1012" y="2408"/>
                      </a:lnTo>
                      <a:lnTo>
                        <a:pt x="1041" y="2368"/>
                      </a:lnTo>
                      <a:lnTo>
                        <a:pt x="1004" y="2296"/>
                      </a:lnTo>
                      <a:lnTo>
                        <a:pt x="1041" y="2296"/>
                      </a:lnTo>
                      <a:lnTo>
                        <a:pt x="1041" y="2272"/>
                      </a:lnTo>
                      <a:lnTo>
                        <a:pt x="1093" y="2288"/>
                      </a:lnTo>
                      <a:lnTo>
                        <a:pt x="1078" y="2240"/>
                      </a:lnTo>
                      <a:lnTo>
                        <a:pt x="1093" y="2200"/>
                      </a:lnTo>
                      <a:lnTo>
                        <a:pt x="1123" y="2224"/>
                      </a:lnTo>
                      <a:lnTo>
                        <a:pt x="1167" y="2224"/>
                      </a:lnTo>
                      <a:lnTo>
                        <a:pt x="1204" y="2224"/>
                      </a:lnTo>
                      <a:lnTo>
                        <a:pt x="1226" y="2248"/>
                      </a:lnTo>
                      <a:lnTo>
                        <a:pt x="1248" y="2224"/>
                      </a:lnTo>
                      <a:lnTo>
                        <a:pt x="1329" y="2232"/>
                      </a:lnTo>
                      <a:lnTo>
                        <a:pt x="1366" y="2216"/>
                      </a:lnTo>
                      <a:lnTo>
                        <a:pt x="1433" y="2240"/>
                      </a:lnTo>
                      <a:lnTo>
                        <a:pt x="1440" y="2248"/>
                      </a:lnTo>
                      <a:lnTo>
                        <a:pt x="1448" y="2288"/>
                      </a:lnTo>
                      <a:lnTo>
                        <a:pt x="1425" y="2320"/>
                      </a:lnTo>
                      <a:lnTo>
                        <a:pt x="1462" y="2312"/>
                      </a:lnTo>
                      <a:lnTo>
                        <a:pt x="1529" y="2360"/>
                      </a:lnTo>
                      <a:lnTo>
                        <a:pt x="1507" y="2360"/>
                      </a:lnTo>
                      <a:lnTo>
                        <a:pt x="1507" y="2384"/>
                      </a:lnTo>
                      <a:lnTo>
                        <a:pt x="1529" y="2392"/>
                      </a:lnTo>
                      <a:lnTo>
                        <a:pt x="1588" y="2360"/>
                      </a:lnTo>
                      <a:lnTo>
                        <a:pt x="1595" y="2360"/>
                      </a:lnTo>
                      <a:lnTo>
                        <a:pt x="1640" y="2368"/>
                      </a:lnTo>
                      <a:lnTo>
                        <a:pt x="1610" y="2384"/>
                      </a:lnTo>
                      <a:lnTo>
                        <a:pt x="1654" y="2424"/>
                      </a:lnTo>
                      <a:lnTo>
                        <a:pt x="1706" y="2600"/>
                      </a:lnTo>
                      <a:lnTo>
                        <a:pt x="1728" y="2600"/>
                      </a:lnTo>
                      <a:lnTo>
                        <a:pt x="1743" y="2584"/>
                      </a:lnTo>
                      <a:lnTo>
                        <a:pt x="1758" y="2592"/>
                      </a:lnTo>
                      <a:lnTo>
                        <a:pt x="1773" y="2624"/>
                      </a:lnTo>
                      <a:lnTo>
                        <a:pt x="1832" y="2624"/>
                      </a:lnTo>
                      <a:lnTo>
                        <a:pt x="1854" y="2624"/>
                      </a:lnTo>
                      <a:lnTo>
                        <a:pt x="1869" y="2656"/>
                      </a:lnTo>
                      <a:lnTo>
                        <a:pt x="1883" y="2672"/>
                      </a:lnTo>
                      <a:lnTo>
                        <a:pt x="1898" y="2680"/>
                      </a:lnTo>
                      <a:lnTo>
                        <a:pt x="1906" y="2704"/>
                      </a:lnTo>
                      <a:lnTo>
                        <a:pt x="1935" y="2728"/>
                      </a:lnTo>
                      <a:lnTo>
                        <a:pt x="1957" y="2712"/>
                      </a:lnTo>
                      <a:lnTo>
                        <a:pt x="1972" y="2736"/>
                      </a:lnTo>
                      <a:lnTo>
                        <a:pt x="1987" y="2752"/>
                      </a:lnTo>
                      <a:lnTo>
                        <a:pt x="2024" y="2728"/>
                      </a:lnTo>
                      <a:lnTo>
                        <a:pt x="2068" y="2728"/>
                      </a:lnTo>
                      <a:lnTo>
                        <a:pt x="2075" y="2696"/>
                      </a:lnTo>
                      <a:lnTo>
                        <a:pt x="2186" y="2640"/>
                      </a:lnTo>
                      <a:lnTo>
                        <a:pt x="2216" y="2664"/>
                      </a:lnTo>
                      <a:lnTo>
                        <a:pt x="2260" y="2656"/>
                      </a:lnTo>
                      <a:lnTo>
                        <a:pt x="2282" y="2696"/>
                      </a:lnTo>
                      <a:lnTo>
                        <a:pt x="2378" y="2696"/>
                      </a:lnTo>
                      <a:lnTo>
                        <a:pt x="2423" y="2656"/>
                      </a:lnTo>
                      <a:lnTo>
                        <a:pt x="2400" y="2608"/>
                      </a:lnTo>
                      <a:lnTo>
                        <a:pt x="2423" y="2552"/>
                      </a:lnTo>
                      <a:lnTo>
                        <a:pt x="2423" y="2520"/>
                      </a:lnTo>
                      <a:lnTo>
                        <a:pt x="2489" y="2560"/>
                      </a:lnTo>
                      <a:lnTo>
                        <a:pt x="2548" y="2560"/>
                      </a:lnTo>
                      <a:lnTo>
                        <a:pt x="2578" y="2624"/>
                      </a:lnTo>
                      <a:lnTo>
                        <a:pt x="2615" y="2632"/>
                      </a:lnTo>
                      <a:lnTo>
                        <a:pt x="2681" y="2600"/>
                      </a:lnTo>
                      <a:lnTo>
                        <a:pt x="2777" y="2608"/>
                      </a:lnTo>
                      <a:lnTo>
                        <a:pt x="2792" y="2608"/>
                      </a:lnTo>
                      <a:lnTo>
                        <a:pt x="2807" y="2640"/>
                      </a:lnTo>
                      <a:lnTo>
                        <a:pt x="2932" y="2608"/>
                      </a:lnTo>
                      <a:lnTo>
                        <a:pt x="2984" y="2568"/>
                      </a:lnTo>
                      <a:lnTo>
                        <a:pt x="3036" y="2496"/>
                      </a:lnTo>
                      <a:lnTo>
                        <a:pt x="3080" y="2504"/>
                      </a:lnTo>
                      <a:lnTo>
                        <a:pt x="3117" y="2504"/>
                      </a:lnTo>
                      <a:lnTo>
                        <a:pt x="3176" y="2496"/>
                      </a:lnTo>
                      <a:lnTo>
                        <a:pt x="3205" y="2440"/>
                      </a:lnTo>
                      <a:lnTo>
                        <a:pt x="3198" y="2320"/>
                      </a:lnTo>
                      <a:lnTo>
                        <a:pt x="3213" y="2296"/>
                      </a:lnTo>
                      <a:lnTo>
                        <a:pt x="3198" y="2264"/>
                      </a:lnTo>
                      <a:lnTo>
                        <a:pt x="3176" y="2280"/>
                      </a:lnTo>
                      <a:lnTo>
                        <a:pt x="3168" y="2264"/>
                      </a:lnTo>
                      <a:lnTo>
                        <a:pt x="3213" y="2192"/>
                      </a:lnTo>
                      <a:lnTo>
                        <a:pt x="3287" y="2152"/>
                      </a:lnTo>
                      <a:lnTo>
                        <a:pt x="3331" y="2144"/>
                      </a:lnTo>
                      <a:lnTo>
                        <a:pt x="3508" y="2296"/>
                      </a:lnTo>
                      <a:lnTo>
                        <a:pt x="3626" y="2280"/>
                      </a:lnTo>
                      <a:lnTo>
                        <a:pt x="3685" y="2328"/>
                      </a:lnTo>
                      <a:lnTo>
                        <a:pt x="3737" y="2288"/>
                      </a:lnTo>
                      <a:lnTo>
                        <a:pt x="3745" y="2256"/>
                      </a:lnTo>
                      <a:lnTo>
                        <a:pt x="3789" y="2216"/>
                      </a:lnTo>
                      <a:lnTo>
                        <a:pt x="3796" y="2232"/>
                      </a:lnTo>
                      <a:lnTo>
                        <a:pt x="3811" y="2256"/>
                      </a:lnTo>
                      <a:lnTo>
                        <a:pt x="3804" y="2272"/>
                      </a:lnTo>
                      <a:lnTo>
                        <a:pt x="3818" y="2304"/>
                      </a:lnTo>
                      <a:lnTo>
                        <a:pt x="3833" y="2352"/>
                      </a:lnTo>
                      <a:lnTo>
                        <a:pt x="3841" y="2432"/>
                      </a:lnTo>
                      <a:lnTo>
                        <a:pt x="3796" y="2448"/>
                      </a:lnTo>
                      <a:lnTo>
                        <a:pt x="3796" y="2488"/>
                      </a:lnTo>
                      <a:lnTo>
                        <a:pt x="3848" y="2560"/>
                      </a:lnTo>
                      <a:lnTo>
                        <a:pt x="3841" y="2616"/>
                      </a:lnTo>
                      <a:lnTo>
                        <a:pt x="3848" y="2616"/>
                      </a:lnTo>
                      <a:lnTo>
                        <a:pt x="3870" y="2600"/>
                      </a:lnTo>
                      <a:lnTo>
                        <a:pt x="3870" y="2552"/>
                      </a:lnTo>
                      <a:lnTo>
                        <a:pt x="3914" y="2568"/>
                      </a:lnTo>
                      <a:lnTo>
                        <a:pt x="3981" y="2504"/>
                      </a:lnTo>
                      <a:lnTo>
                        <a:pt x="3981" y="2336"/>
                      </a:lnTo>
                      <a:lnTo>
                        <a:pt x="3988" y="2272"/>
                      </a:lnTo>
                      <a:lnTo>
                        <a:pt x="3981" y="2216"/>
                      </a:lnTo>
                      <a:lnTo>
                        <a:pt x="3959" y="2144"/>
                      </a:lnTo>
                      <a:lnTo>
                        <a:pt x="3966" y="2064"/>
                      </a:lnTo>
                      <a:lnTo>
                        <a:pt x="3937" y="2024"/>
                      </a:lnTo>
                      <a:lnTo>
                        <a:pt x="3855" y="1896"/>
                      </a:lnTo>
                      <a:lnTo>
                        <a:pt x="3855" y="1864"/>
                      </a:lnTo>
                      <a:lnTo>
                        <a:pt x="3804" y="1792"/>
                      </a:lnTo>
                      <a:lnTo>
                        <a:pt x="3722" y="1760"/>
                      </a:lnTo>
                      <a:lnTo>
                        <a:pt x="3678" y="1792"/>
                      </a:lnTo>
                      <a:lnTo>
                        <a:pt x="3693" y="1816"/>
                      </a:lnTo>
                      <a:lnTo>
                        <a:pt x="3693" y="1848"/>
                      </a:lnTo>
                      <a:lnTo>
                        <a:pt x="3649" y="1832"/>
                      </a:lnTo>
                      <a:lnTo>
                        <a:pt x="3663" y="1864"/>
                      </a:lnTo>
                      <a:lnTo>
                        <a:pt x="3641" y="1872"/>
                      </a:lnTo>
                      <a:lnTo>
                        <a:pt x="3626" y="1824"/>
                      </a:lnTo>
                      <a:lnTo>
                        <a:pt x="3604" y="1848"/>
                      </a:lnTo>
                      <a:lnTo>
                        <a:pt x="3560" y="1848"/>
                      </a:lnTo>
                      <a:lnTo>
                        <a:pt x="3582" y="1744"/>
                      </a:lnTo>
                      <a:lnTo>
                        <a:pt x="3597" y="1600"/>
                      </a:lnTo>
                      <a:lnTo>
                        <a:pt x="3582" y="1560"/>
                      </a:lnTo>
                      <a:lnTo>
                        <a:pt x="3582" y="1464"/>
                      </a:lnTo>
                      <a:lnTo>
                        <a:pt x="3641" y="1384"/>
                      </a:lnTo>
                      <a:lnTo>
                        <a:pt x="3663" y="1384"/>
                      </a:lnTo>
                      <a:lnTo>
                        <a:pt x="3663" y="1360"/>
                      </a:lnTo>
                      <a:lnTo>
                        <a:pt x="3671" y="1352"/>
                      </a:lnTo>
                      <a:lnTo>
                        <a:pt x="3693" y="1320"/>
                      </a:lnTo>
                      <a:lnTo>
                        <a:pt x="3722" y="1312"/>
                      </a:lnTo>
                      <a:lnTo>
                        <a:pt x="3708" y="1288"/>
                      </a:lnTo>
                      <a:lnTo>
                        <a:pt x="3737" y="1248"/>
                      </a:lnTo>
                      <a:lnTo>
                        <a:pt x="3781" y="1224"/>
                      </a:lnTo>
                      <a:lnTo>
                        <a:pt x="3774" y="1264"/>
                      </a:lnTo>
                      <a:lnTo>
                        <a:pt x="3818" y="1224"/>
                      </a:lnTo>
                      <a:lnTo>
                        <a:pt x="3804" y="1184"/>
                      </a:lnTo>
                      <a:lnTo>
                        <a:pt x="3833" y="1176"/>
                      </a:lnTo>
                      <a:lnTo>
                        <a:pt x="3841" y="1152"/>
                      </a:lnTo>
                      <a:lnTo>
                        <a:pt x="3804" y="1136"/>
                      </a:lnTo>
                      <a:lnTo>
                        <a:pt x="3774" y="1048"/>
                      </a:lnTo>
                      <a:lnTo>
                        <a:pt x="3759" y="976"/>
                      </a:lnTo>
                      <a:lnTo>
                        <a:pt x="3796" y="928"/>
                      </a:lnTo>
                      <a:lnTo>
                        <a:pt x="3796" y="896"/>
                      </a:lnTo>
                      <a:lnTo>
                        <a:pt x="3833" y="944"/>
                      </a:lnTo>
                      <a:lnTo>
                        <a:pt x="3863" y="952"/>
                      </a:lnTo>
                      <a:lnTo>
                        <a:pt x="3848" y="856"/>
                      </a:lnTo>
                      <a:lnTo>
                        <a:pt x="3811" y="816"/>
                      </a:lnTo>
                      <a:lnTo>
                        <a:pt x="3804" y="816"/>
                      </a:lnTo>
                      <a:lnTo>
                        <a:pt x="3804" y="776"/>
                      </a:lnTo>
                      <a:lnTo>
                        <a:pt x="3833" y="760"/>
                      </a:lnTo>
                      <a:lnTo>
                        <a:pt x="3841" y="800"/>
                      </a:lnTo>
                      <a:lnTo>
                        <a:pt x="3907" y="856"/>
                      </a:lnTo>
                      <a:lnTo>
                        <a:pt x="3914" y="952"/>
                      </a:lnTo>
                      <a:lnTo>
                        <a:pt x="3959" y="1088"/>
                      </a:lnTo>
                      <a:lnTo>
                        <a:pt x="3959" y="1168"/>
                      </a:lnTo>
                      <a:lnTo>
                        <a:pt x="3981" y="1192"/>
                      </a:lnTo>
                      <a:lnTo>
                        <a:pt x="4025" y="1264"/>
                      </a:lnTo>
                      <a:lnTo>
                        <a:pt x="4047" y="1296"/>
                      </a:lnTo>
                      <a:lnTo>
                        <a:pt x="4217" y="1384"/>
                      </a:lnTo>
                      <a:lnTo>
                        <a:pt x="4269" y="1416"/>
                      </a:lnTo>
                      <a:lnTo>
                        <a:pt x="4291" y="1416"/>
                      </a:lnTo>
                      <a:lnTo>
                        <a:pt x="4269" y="1328"/>
                      </a:lnTo>
                      <a:lnTo>
                        <a:pt x="4232" y="1272"/>
                      </a:lnTo>
                      <a:lnTo>
                        <a:pt x="4239" y="1224"/>
                      </a:lnTo>
                      <a:lnTo>
                        <a:pt x="4202" y="1200"/>
                      </a:lnTo>
                      <a:lnTo>
                        <a:pt x="4180" y="1152"/>
                      </a:lnTo>
                      <a:lnTo>
                        <a:pt x="4210" y="1112"/>
                      </a:lnTo>
                      <a:lnTo>
                        <a:pt x="4143" y="1080"/>
                      </a:lnTo>
                      <a:lnTo>
                        <a:pt x="4121" y="1032"/>
                      </a:lnTo>
                      <a:lnTo>
                        <a:pt x="4143" y="1024"/>
                      </a:lnTo>
                      <a:lnTo>
                        <a:pt x="4121" y="992"/>
                      </a:lnTo>
                      <a:lnTo>
                        <a:pt x="4092" y="1000"/>
                      </a:lnTo>
                      <a:lnTo>
                        <a:pt x="4084" y="992"/>
                      </a:lnTo>
                      <a:lnTo>
                        <a:pt x="4062" y="960"/>
                      </a:lnTo>
                      <a:lnTo>
                        <a:pt x="4033" y="992"/>
                      </a:lnTo>
                      <a:lnTo>
                        <a:pt x="3959" y="880"/>
                      </a:lnTo>
                      <a:lnTo>
                        <a:pt x="3988" y="848"/>
                      </a:lnTo>
                      <a:lnTo>
                        <a:pt x="3966" y="808"/>
                      </a:lnTo>
                      <a:lnTo>
                        <a:pt x="3988" y="800"/>
                      </a:lnTo>
                      <a:lnTo>
                        <a:pt x="3973" y="768"/>
                      </a:lnTo>
                      <a:lnTo>
                        <a:pt x="3988" y="704"/>
                      </a:lnTo>
                      <a:lnTo>
                        <a:pt x="4047" y="688"/>
                      </a:lnTo>
                      <a:lnTo>
                        <a:pt x="4025" y="656"/>
                      </a:lnTo>
                      <a:lnTo>
                        <a:pt x="3981" y="504"/>
                      </a:lnTo>
                      <a:lnTo>
                        <a:pt x="3981" y="408"/>
                      </a:lnTo>
                      <a:lnTo>
                        <a:pt x="3996" y="376"/>
                      </a:lnTo>
                      <a:lnTo>
                        <a:pt x="3996" y="344"/>
                      </a:lnTo>
                      <a:lnTo>
                        <a:pt x="3959" y="344"/>
                      </a:lnTo>
                      <a:lnTo>
                        <a:pt x="3922" y="368"/>
                      </a:lnTo>
                      <a:lnTo>
                        <a:pt x="3885" y="352"/>
                      </a:lnTo>
                      <a:lnTo>
                        <a:pt x="3841" y="408"/>
                      </a:lnTo>
                      <a:lnTo>
                        <a:pt x="3826" y="384"/>
                      </a:lnTo>
                      <a:lnTo>
                        <a:pt x="3855" y="312"/>
                      </a:lnTo>
                      <a:lnTo>
                        <a:pt x="3833" y="280"/>
                      </a:lnTo>
                      <a:lnTo>
                        <a:pt x="3781" y="264"/>
                      </a:lnTo>
                      <a:lnTo>
                        <a:pt x="3781" y="240"/>
                      </a:lnTo>
                      <a:lnTo>
                        <a:pt x="3833" y="240"/>
                      </a:lnTo>
                      <a:lnTo>
                        <a:pt x="3848" y="176"/>
                      </a:lnTo>
                      <a:lnTo>
                        <a:pt x="3885" y="176"/>
                      </a:lnTo>
                      <a:lnTo>
                        <a:pt x="3900" y="152"/>
                      </a:lnTo>
                      <a:lnTo>
                        <a:pt x="3944" y="96"/>
                      </a:lnTo>
                      <a:lnTo>
                        <a:pt x="3900" y="96"/>
                      </a:lnTo>
                      <a:lnTo>
                        <a:pt x="3892" y="80"/>
                      </a:lnTo>
                      <a:lnTo>
                        <a:pt x="3855" y="80"/>
                      </a:lnTo>
                      <a:lnTo>
                        <a:pt x="3877" y="56"/>
                      </a:lnTo>
                      <a:lnTo>
                        <a:pt x="3833" y="0"/>
                      </a:lnTo>
                      <a:lnTo>
                        <a:pt x="3767" y="88"/>
                      </a:lnTo>
                      <a:lnTo>
                        <a:pt x="3796" y="88"/>
                      </a:lnTo>
                      <a:lnTo>
                        <a:pt x="3796" y="120"/>
                      </a:lnTo>
                      <a:lnTo>
                        <a:pt x="3722" y="120"/>
                      </a:lnTo>
                      <a:lnTo>
                        <a:pt x="3649" y="192"/>
                      </a:lnTo>
                      <a:lnTo>
                        <a:pt x="3530" y="280"/>
                      </a:lnTo>
                      <a:lnTo>
                        <a:pt x="3530" y="328"/>
                      </a:lnTo>
                      <a:lnTo>
                        <a:pt x="3479" y="384"/>
                      </a:lnTo>
                      <a:lnTo>
                        <a:pt x="3501" y="416"/>
                      </a:lnTo>
                      <a:lnTo>
                        <a:pt x="3545" y="424"/>
                      </a:lnTo>
                      <a:lnTo>
                        <a:pt x="3523" y="464"/>
                      </a:lnTo>
                      <a:lnTo>
                        <a:pt x="3479" y="472"/>
                      </a:lnTo>
                      <a:lnTo>
                        <a:pt x="3464" y="504"/>
                      </a:lnTo>
                      <a:lnTo>
                        <a:pt x="3427" y="560"/>
                      </a:lnTo>
                      <a:lnTo>
                        <a:pt x="3427" y="584"/>
                      </a:lnTo>
                      <a:lnTo>
                        <a:pt x="3434" y="624"/>
                      </a:lnTo>
                      <a:lnTo>
                        <a:pt x="3397" y="616"/>
                      </a:lnTo>
                      <a:lnTo>
                        <a:pt x="3375" y="624"/>
                      </a:lnTo>
                      <a:lnTo>
                        <a:pt x="3324" y="600"/>
                      </a:lnTo>
                      <a:lnTo>
                        <a:pt x="3264" y="664"/>
                      </a:lnTo>
                      <a:lnTo>
                        <a:pt x="3264" y="720"/>
                      </a:lnTo>
                      <a:lnTo>
                        <a:pt x="3191" y="720"/>
                      </a:lnTo>
                      <a:lnTo>
                        <a:pt x="3176" y="736"/>
                      </a:lnTo>
                      <a:lnTo>
                        <a:pt x="3146" y="736"/>
                      </a:lnTo>
                      <a:lnTo>
                        <a:pt x="3146" y="704"/>
                      </a:lnTo>
                      <a:lnTo>
                        <a:pt x="3095" y="736"/>
                      </a:lnTo>
                      <a:lnTo>
                        <a:pt x="3080" y="776"/>
                      </a:lnTo>
                      <a:lnTo>
                        <a:pt x="3050" y="760"/>
                      </a:lnTo>
                      <a:lnTo>
                        <a:pt x="2991" y="816"/>
                      </a:lnTo>
                      <a:lnTo>
                        <a:pt x="2976" y="856"/>
                      </a:lnTo>
                      <a:lnTo>
                        <a:pt x="3028" y="896"/>
                      </a:lnTo>
                      <a:lnTo>
                        <a:pt x="2954" y="944"/>
                      </a:lnTo>
                      <a:lnTo>
                        <a:pt x="2947" y="976"/>
                      </a:lnTo>
                      <a:lnTo>
                        <a:pt x="2903" y="984"/>
                      </a:lnTo>
                      <a:lnTo>
                        <a:pt x="2910" y="1056"/>
                      </a:lnTo>
                      <a:lnTo>
                        <a:pt x="2821" y="1016"/>
                      </a:lnTo>
                      <a:lnTo>
                        <a:pt x="2777" y="992"/>
                      </a:lnTo>
                      <a:lnTo>
                        <a:pt x="2799" y="936"/>
                      </a:lnTo>
                      <a:lnTo>
                        <a:pt x="2755" y="928"/>
                      </a:lnTo>
                      <a:lnTo>
                        <a:pt x="2725" y="944"/>
                      </a:lnTo>
                      <a:lnTo>
                        <a:pt x="2688" y="936"/>
                      </a:lnTo>
                      <a:lnTo>
                        <a:pt x="2688" y="976"/>
                      </a:lnTo>
                      <a:lnTo>
                        <a:pt x="2703" y="1016"/>
                      </a:lnTo>
                      <a:lnTo>
                        <a:pt x="2615" y="1032"/>
                      </a:lnTo>
                      <a:lnTo>
                        <a:pt x="2607" y="1000"/>
                      </a:lnTo>
                      <a:lnTo>
                        <a:pt x="2533" y="1048"/>
                      </a:lnTo>
                      <a:lnTo>
                        <a:pt x="2511" y="1024"/>
                      </a:lnTo>
                      <a:lnTo>
                        <a:pt x="2496" y="1048"/>
                      </a:lnTo>
                      <a:lnTo>
                        <a:pt x="2489" y="1040"/>
                      </a:lnTo>
                      <a:lnTo>
                        <a:pt x="2482" y="1016"/>
                      </a:lnTo>
                      <a:lnTo>
                        <a:pt x="2452" y="1048"/>
                      </a:lnTo>
                      <a:lnTo>
                        <a:pt x="2474" y="1064"/>
                      </a:lnTo>
                      <a:lnTo>
                        <a:pt x="2386" y="1128"/>
                      </a:lnTo>
                      <a:lnTo>
                        <a:pt x="2430" y="1040"/>
                      </a:lnTo>
                      <a:lnTo>
                        <a:pt x="2489" y="944"/>
                      </a:lnTo>
                      <a:lnTo>
                        <a:pt x="2474" y="904"/>
                      </a:lnTo>
                      <a:lnTo>
                        <a:pt x="2467" y="864"/>
                      </a:lnTo>
                      <a:lnTo>
                        <a:pt x="2393" y="856"/>
                      </a:lnTo>
                      <a:lnTo>
                        <a:pt x="2349" y="880"/>
                      </a:lnTo>
                      <a:lnTo>
                        <a:pt x="2356" y="840"/>
                      </a:lnTo>
                      <a:lnTo>
                        <a:pt x="2319" y="840"/>
                      </a:lnTo>
                      <a:lnTo>
                        <a:pt x="2341" y="808"/>
                      </a:lnTo>
                      <a:lnTo>
                        <a:pt x="2282" y="800"/>
                      </a:lnTo>
                      <a:lnTo>
                        <a:pt x="2260" y="848"/>
                      </a:lnTo>
                      <a:lnTo>
                        <a:pt x="2282" y="896"/>
                      </a:lnTo>
                      <a:lnTo>
                        <a:pt x="2238" y="896"/>
                      </a:lnTo>
                      <a:lnTo>
                        <a:pt x="2238" y="920"/>
                      </a:lnTo>
                      <a:lnTo>
                        <a:pt x="2194" y="960"/>
                      </a:lnTo>
                      <a:lnTo>
                        <a:pt x="2194" y="936"/>
                      </a:lnTo>
                      <a:lnTo>
                        <a:pt x="2164" y="936"/>
                      </a:lnTo>
                      <a:lnTo>
                        <a:pt x="2149" y="960"/>
                      </a:lnTo>
                      <a:lnTo>
                        <a:pt x="2083" y="976"/>
                      </a:lnTo>
                      <a:lnTo>
                        <a:pt x="2024" y="1040"/>
                      </a:lnTo>
                      <a:lnTo>
                        <a:pt x="2024" y="1112"/>
                      </a:lnTo>
                      <a:lnTo>
                        <a:pt x="1906" y="1112"/>
                      </a:lnTo>
                      <a:lnTo>
                        <a:pt x="1928" y="1176"/>
                      </a:lnTo>
                      <a:lnTo>
                        <a:pt x="1965" y="1240"/>
                      </a:lnTo>
                      <a:lnTo>
                        <a:pt x="1957" y="1336"/>
                      </a:lnTo>
                      <a:lnTo>
                        <a:pt x="1928" y="1344"/>
                      </a:lnTo>
                      <a:lnTo>
                        <a:pt x="1950" y="1320"/>
                      </a:lnTo>
                      <a:lnTo>
                        <a:pt x="1935" y="1296"/>
                      </a:lnTo>
                      <a:lnTo>
                        <a:pt x="1950" y="1248"/>
                      </a:lnTo>
                      <a:lnTo>
                        <a:pt x="1913" y="1216"/>
                      </a:lnTo>
                      <a:lnTo>
                        <a:pt x="1891" y="1176"/>
                      </a:lnTo>
                      <a:lnTo>
                        <a:pt x="1891" y="1152"/>
                      </a:lnTo>
                      <a:lnTo>
                        <a:pt x="1869" y="1160"/>
                      </a:lnTo>
                      <a:lnTo>
                        <a:pt x="1854" y="1168"/>
                      </a:lnTo>
                      <a:lnTo>
                        <a:pt x="1854" y="1224"/>
                      </a:lnTo>
                      <a:lnTo>
                        <a:pt x="1824" y="1208"/>
                      </a:lnTo>
                      <a:lnTo>
                        <a:pt x="1846" y="1248"/>
                      </a:lnTo>
                      <a:lnTo>
                        <a:pt x="1839" y="1264"/>
                      </a:lnTo>
                      <a:lnTo>
                        <a:pt x="1809" y="1248"/>
                      </a:lnTo>
                      <a:lnTo>
                        <a:pt x="1809" y="1208"/>
                      </a:lnTo>
                      <a:lnTo>
                        <a:pt x="1802" y="1136"/>
                      </a:lnTo>
                      <a:lnTo>
                        <a:pt x="1795" y="1192"/>
                      </a:lnTo>
                      <a:lnTo>
                        <a:pt x="1765" y="1216"/>
                      </a:lnTo>
                      <a:lnTo>
                        <a:pt x="1773" y="1272"/>
                      </a:lnTo>
                      <a:lnTo>
                        <a:pt x="1743" y="1344"/>
                      </a:lnTo>
                      <a:lnTo>
                        <a:pt x="1743" y="1376"/>
                      </a:lnTo>
                      <a:lnTo>
                        <a:pt x="1795" y="1384"/>
                      </a:lnTo>
                      <a:lnTo>
                        <a:pt x="1824" y="1432"/>
                      </a:lnTo>
                      <a:lnTo>
                        <a:pt x="1809" y="1480"/>
                      </a:lnTo>
                      <a:lnTo>
                        <a:pt x="1839" y="1512"/>
                      </a:lnTo>
                      <a:lnTo>
                        <a:pt x="1817" y="1520"/>
                      </a:lnTo>
                      <a:lnTo>
                        <a:pt x="1787" y="1480"/>
                      </a:lnTo>
                      <a:lnTo>
                        <a:pt x="1795" y="1456"/>
                      </a:lnTo>
                      <a:lnTo>
                        <a:pt x="1773" y="1408"/>
                      </a:lnTo>
                      <a:lnTo>
                        <a:pt x="1743" y="1416"/>
                      </a:lnTo>
                      <a:lnTo>
                        <a:pt x="1750" y="1464"/>
                      </a:lnTo>
                      <a:lnTo>
                        <a:pt x="1699" y="1528"/>
                      </a:lnTo>
                      <a:lnTo>
                        <a:pt x="1640" y="1560"/>
                      </a:lnTo>
                      <a:lnTo>
                        <a:pt x="1595" y="1520"/>
                      </a:lnTo>
                      <a:lnTo>
                        <a:pt x="1595" y="1496"/>
                      </a:lnTo>
                      <a:lnTo>
                        <a:pt x="1632" y="1520"/>
                      </a:lnTo>
                      <a:lnTo>
                        <a:pt x="1677" y="1488"/>
                      </a:lnTo>
                      <a:lnTo>
                        <a:pt x="1728" y="1432"/>
                      </a:lnTo>
                      <a:lnTo>
                        <a:pt x="1706" y="1368"/>
                      </a:lnTo>
                      <a:lnTo>
                        <a:pt x="1736" y="1272"/>
                      </a:lnTo>
                      <a:lnTo>
                        <a:pt x="1736" y="1200"/>
                      </a:lnTo>
                      <a:lnTo>
                        <a:pt x="1773" y="1152"/>
                      </a:lnTo>
                      <a:lnTo>
                        <a:pt x="1758" y="1120"/>
                      </a:lnTo>
                      <a:lnTo>
                        <a:pt x="1728" y="1120"/>
                      </a:lnTo>
                      <a:lnTo>
                        <a:pt x="1713" y="1104"/>
                      </a:lnTo>
                      <a:lnTo>
                        <a:pt x="1654" y="1184"/>
                      </a:lnTo>
                      <a:lnTo>
                        <a:pt x="1617" y="1192"/>
                      </a:lnTo>
                      <a:lnTo>
                        <a:pt x="1617" y="1272"/>
                      </a:lnTo>
                      <a:lnTo>
                        <a:pt x="1588" y="1272"/>
                      </a:lnTo>
                      <a:lnTo>
                        <a:pt x="1595" y="1304"/>
                      </a:lnTo>
                      <a:lnTo>
                        <a:pt x="1625" y="1376"/>
                      </a:lnTo>
                      <a:lnTo>
                        <a:pt x="1595" y="1392"/>
                      </a:lnTo>
                      <a:lnTo>
                        <a:pt x="1551" y="1320"/>
                      </a:lnTo>
                      <a:lnTo>
                        <a:pt x="1551" y="1288"/>
                      </a:lnTo>
                      <a:lnTo>
                        <a:pt x="1499" y="1240"/>
                      </a:lnTo>
                      <a:lnTo>
                        <a:pt x="1470" y="1240"/>
                      </a:lnTo>
                      <a:lnTo>
                        <a:pt x="1470" y="1192"/>
                      </a:lnTo>
                      <a:lnTo>
                        <a:pt x="1440" y="1168"/>
                      </a:lnTo>
                      <a:lnTo>
                        <a:pt x="1440" y="1200"/>
                      </a:lnTo>
                      <a:lnTo>
                        <a:pt x="1455" y="1248"/>
                      </a:lnTo>
                      <a:lnTo>
                        <a:pt x="1455" y="1288"/>
                      </a:lnTo>
                      <a:lnTo>
                        <a:pt x="1433" y="1304"/>
                      </a:lnTo>
                      <a:lnTo>
                        <a:pt x="1418" y="1328"/>
                      </a:lnTo>
                      <a:lnTo>
                        <a:pt x="1396" y="1312"/>
                      </a:lnTo>
                      <a:lnTo>
                        <a:pt x="1418" y="1296"/>
                      </a:lnTo>
                      <a:lnTo>
                        <a:pt x="1411" y="1264"/>
                      </a:lnTo>
                      <a:lnTo>
                        <a:pt x="1366" y="1272"/>
                      </a:lnTo>
                      <a:lnTo>
                        <a:pt x="1329" y="1256"/>
                      </a:lnTo>
                      <a:lnTo>
                        <a:pt x="1300" y="1272"/>
                      </a:lnTo>
                      <a:lnTo>
                        <a:pt x="1278" y="1248"/>
                      </a:lnTo>
                      <a:lnTo>
                        <a:pt x="1322" y="1240"/>
                      </a:lnTo>
                      <a:lnTo>
                        <a:pt x="1322" y="1216"/>
                      </a:lnTo>
                      <a:lnTo>
                        <a:pt x="1278" y="1208"/>
                      </a:lnTo>
                      <a:lnTo>
                        <a:pt x="1263" y="1232"/>
                      </a:lnTo>
                      <a:lnTo>
                        <a:pt x="1248" y="1216"/>
                      </a:lnTo>
                      <a:lnTo>
                        <a:pt x="1182" y="1208"/>
                      </a:lnTo>
                      <a:lnTo>
                        <a:pt x="1167" y="1224"/>
                      </a:lnTo>
                      <a:lnTo>
                        <a:pt x="1145" y="1208"/>
                      </a:lnTo>
                      <a:lnTo>
                        <a:pt x="1123" y="1240"/>
                      </a:lnTo>
                      <a:lnTo>
                        <a:pt x="1086" y="1224"/>
                      </a:lnTo>
                      <a:lnTo>
                        <a:pt x="1100" y="1176"/>
                      </a:lnTo>
                      <a:lnTo>
                        <a:pt x="1137" y="1184"/>
                      </a:lnTo>
                      <a:lnTo>
                        <a:pt x="1145" y="1128"/>
                      </a:lnTo>
                      <a:lnTo>
                        <a:pt x="1093" y="1072"/>
                      </a:lnTo>
                      <a:lnTo>
                        <a:pt x="1100" y="1128"/>
                      </a:lnTo>
                      <a:lnTo>
                        <a:pt x="1056" y="1160"/>
                      </a:lnTo>
                      <a:lnTo>
                        <a:pt x="1049" y="1208"/>
                      </a:lnTo>
                      <a:lnTo>
                        <a:pt x="1034" y="1216"/>
                      </a:lnTo>
                      <a:lnTo>
                        <a:pt x="1027" y="1224"/>
                      </a:lnTo>
                      <a:lnTo>
                        <a:pt x="997" y="1176"/>
                      </a:lnTo>
                      <a:lnTo>
                        <a:pt x="938" y="1176"/>
                      </a:lnTo>
                      <a:lnTo>
                        <a:pt x="901" y="1200"/>
                      </a:lnTo>
                      <a:lnTo>
                        <a:pt x="886" y="1240"/>
                      </a:lnTo>
                      <a:lnTo>
                        <a:pt x="857" y="1200"/>
                      </a:lnTo>
                      <a:lnTo>
                        <a:pt x="835" y="1152"/>
                      </a:lnTo>
                      <a:lnTo>
                        <a:pt x="812" y="1176"/>
                      </a:lnTo>
                      <a:lnTo>
                        <a:pt x="820" y="1224"/>
                      </a:lnTo>
                      <a:lnTo>
                        <a:pt x="775" y="1216"/>
                      </a:lnTo>
                      <a:lnTo>
                        <a:pt x="798" y="1192"/>
                      </a:lnTo>
                      <a:lnTo>
                        <a:pt x="783" y="1160"/>
                      </a:lnTo>
                      <a:lnTo>
                        <a:pt x="798" y="1104"/>
                      </a:lnTo>
                      <a:lnTo>
                        <a:pt x="842" y="1064"/>
                      </a:lnTo>
                      <a:lnTo>
                        <a:pt x="827" y="1008"/>
                      </a:lnTo>
                      <a:lnTo>
                        <a:pt x="835" y="1000"/>
                      </a:lnTo>
                      <a:lnTo>
                        <a:pt x="857" y="976"/>
                      </a:lnTo>
                      <a:lnTo>
                        <a:pt x="857" y="1024"/>
                      </a:lnTo>
                      <a:lnTo>
                        <a:pt x="923" y="1144"/>
                      </a:lnTo>
                      <a:lnTo>
                        <a:pt x="968" y="1152"/>
                      </a:lnTo>
                      <a:lnTo>
                        <a:pt x="1027" y="1088"/>
                      </a:lnTo>
                      <a:lnTo>
                        <a:pt x="1004" y="1000"/>
                      </a:lnTo>
                      <a:lnTo>
                        <a:pt x="997" y="920"/>
                      </a:lnTo>
                      <a:lnTo>
                        <a:pt x="960" y="872"/>
                      </a:lnTo>
                      <a:lnTo>
                        <a:pt x="990" y="864"/>
                      </a:lnTo>
                      <a:lnTo>
                        <a:pt x="960" y="832"/>
                      </a:lnTo>
                      <a:lnTo>
                        <a:pt x="938" y="808"/>
                      </a:lnTo>
                      <a:lnTo>
                        <a:pt x="916" y="808"/>
                      </a:lnTo>
                      <a:lnTo>
                        <a:pt x="872" y="816"/>
                      </a:lnTo>
                      <a:lnTo>
                        <a:pt x="835" y="848"/>
                      </a:lnTo>
                      <a:lnTo>
                        <a:pt x="849" y="888"/>
                      </a:lnTo>
                      <a:lnTo>
                        <a:pt x="798" y="904"/>
                      </a:lnTo>
                      <a:lnTo>
                        <a:pt x="775" y="936"/>
                      </a:lnTo>
                      <a:lnTo>
                        <a:pt x="753" y="976"/>
                      </a:lnTo>
                      <a:lnTo>
                        <a:pt x="709" y="992"/>
                      </a:lnTo>
                      <a:lnTo>
                        <a:pt x="694" y="1032"/>
                      </a:lnTo>
                      <a:lnTo>
                        <a:pt x="665" y="1072"/>
                      </a:lnTo>
                      <a:lnTo>
                        <a:pt x="643" y="1080"/>
                      </a:lnTo>
                      <a:lnTo>
                        <a:pt x="628" y="1152"/>
                      </a:lnTo>
                      <a:lnTo>
                        <a:pt x="524" y="1160"/>
                      </a:lnTo>
                      <a:lnTo>
                        <a:pt x="480" y="1168"/>
                      </a:lnTo>
                      <a:lnTo>
                        <a:pt x="480" y="1200"/>
                      </a:lnTo>
                      <a:lnTo>
                        <a:pt x="473" y="1248"/>
                      </a:lnTo>
                      <a:lnTo>
                        <a:pt x="451" y="1208"/>
                      </a:lnTo>
                      <a:lnTo>
                        <a:pt x="414" y="1200"/>
                      </a:lnTo>
                      <a:lnTo>
                        <a:pt x="391" y="1224"/>
                      </a:lnTo>
                      <a:lnTo>
                        <a:pt x="369" y="1216"/>
                      </a:lnTo>
                      <a:lnTo>
                        <a:pt x="332" y="1264"/>
                      </a:lnTo>
                      <a:lnTo>
                        <a:pt x="310" y="1272"/>
                      </a:lnTo>
                      <a:lnTo>
                        <a:pt x="303" y="1296"/>
                      </a:lnTo>
                      <a:lnTo>
                        <a:pt x="288" y="1304"/>
                      </a:lnTo>
                      <a:lnTo>
                        <a:pt x="288" y="1328"/>
                      </a:lnTo>
                      <a:lnTo>
                        <a:pt x="258" y="1352"/>
                      </a:lnTo>
                      <a:lnTo>
                        <a:pt x="258" y="1360"/>
                      </a:lnTo>
                      <a:lnTo>
                        <a:pt x="281" y="1392"/>
                      </a:lnTo>
                      <a:lnTo>
                        <a:pt x="273" y="1408"/>
                      </a:lnTo>
                      <a:lnTo>
                        <a:pt x="288" y="1416"/>
                      </a:lnTo>
                      <a:lnTo>
                        <a:pt x="303" y="1456"/>
                      </a:lnTo>
                      <a:lnTo>
                        <a:pt x="273" y="1480"/>
                      </a:lnTo>
                      <a:lnTo>
                        <a:pt x="251" y="1480"/>
                      </a:lnTo>
                      <a:lnTo>
                        <a:pt x="244" y="1544"/>
                      </a:lnTo>
                      <a:lnTo>
                        <a:pt x="229" y="1560"/>
                      </a:lnTo>
                      <a:lnTo>
                        <a:pt x="244" y="160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9" name="Freeform 940"/>
                <p:cNvSpPr>
                  <a:spLocks/>
                </p:cNvSpPr>
                <p:nvPr/>
              </p:nvSpPr>
              <p:spPr bwMode="auto">
                <a:xfrm>
                  <a:off x="2659" y="2882"/>
                  <a:ext cx="424" cy="341"/>
                </a:xfrm>
                <a:custGeom>
                  <a:avLst/>
                  <a:gdLst/>
                  <a:ahLst/>
                  <a:cxnLst>
                    <a:cxn ang="0">
                      <a:pos x="214" y="264"/>
                    </a:cxn>
                    <a:cxn ang="0">
                      <a:pos x="200" y="232"/>
                    </a:cxn>
                    <a:cxn ang="0">
                      <a:pos x="177" y="232"/>
                    </a:cxn>
                    <a:cxn ang="0">
                      <a:pos x="118" y="232"/>
                    </a:cxn>
                    <a:cxn ang="0">
                      <a:pos x="103" y="200"/>
                    </a:cxn>
                    <a:cxn ang="0">
                      <a:pos x="89" y="192"/>
                    </a:cxn>
                    <a:cxn ang="0">
                      <a:pos x="74" y="208"/>
                    </a:cxn>
                    <a:cxn ang="0">
                      <a:pos x="52" y="208"/>
                    </a:cxn>
                    <a:cxn ang="0">
                      <a:pos x="0" y="32"/>
                    </a:cxn>
                    <a:cxn ang="0">
                      <a:pos x="22" y="24"/>
                    </a:cxn>
                    <a:cxn ang="0">
                      <a:pos x="44" y="32"/>
                    </a:cxn>
                    <a:cxn ang="0">
                      <a:pos x="111" y="0"/>
                    </a:cxn>
                    <a:cxn ang="0">
                      <a:pos x="140" y="16"/>
                    </a:cxn>
                    <a:cxn ang="0">
                      <a:pos x="148" y="40"/>
                    </a:cxn>
                    <a:cxn ang="0">
                      <a:pos x="170" y="56"/>
                    </a:cxn>
                    <a:cxn ang="0">
                      <a:pos x="200" y="32"/>
                    </a:cxn>
                    <a:cxn ang="0">
                      <a:pos x="244" y="32"/>
                    </a:cxn>
                    <a:cxn ang="0">
                      <a:pos x="251" y="16"/>
                    </a:cxn>
                    <a:cxn ang="0">
                      <a:pos x="266" y="0"/>
                    </a:cxn>
                    <a:cxn ang="0">
                      <a:pos x="273" y="0"/>
                    </a:cxn>
                    <a:cxn ang="0">
                      <a:pos x="288" y="32"/>
                    </a:cxn>
                    <a:cxn ang="0">
                      <a:pos x="325" y="64"/>
                    </a:cxn>
                    <a:cxn ang="0">
                      <a:pos x="325" y="96"/>
                    </a:cxn>
                    <a:cxn ang="0">
                      <a:pos x="340" y="120"/>
                    </a:cxn>
                    <a:cxn ang="0">
                      <a:pos x="340" y="128"/>
                    </a:cxn>
                    <a:cxn ang="0">
                      <a:pos x="392" y="144"/>
                    </a:cxn>
                    <a:cxn ang="0">
                      <a:pos x="355" y="192"/>
                    </a:cxn>
                    <a:cxn ang="0">
                      <a:pos x="384" y="224"/>
                    </a:cxn>
                    <a:cxn ang="0">
                      <a:pos x="392" y="200"/>
                    </a:cxn>
                    <a:cxn ang="0">
                      <a:pos x="407" y="200"/>
                    </a:cxn>
                    <a:cxn ang="0">
                      <a:pos x="399" y="232"/>
                    </a:cxn>
                    <a:cxn ang="0">
                      <a:pos x="436" y="272"/>
                    </a:cxn>
                    <a:cxn ang="0">
                      <a:pos x="414" y="280"/>
                    </a:cxn>
                    <a:cxn ang="0">
                      <a:pos x="414" y="296"/>
                    </a:cxn>
                    <a:cxn ang="0">
                      <a:pos x="421" y="304"/>
                    </a:cxn>
                    <a:cxn ang="0">
                      <a:pos x="414" y="336"/>
                    </a:cxn>
                    <a:cxn ang="0">
                      <a:pos x="370" y="336"/>
                    </a:cxn>
                    <a:cxn ang="0">
                      <a:pos x="333" y="360"/>
                    </a:cxn>
                    <a:cxn ang="0">
                      <a:pos x="318" y="344"/>
                    </a:cxn>
                    <a:cxn ang="0">
                      <a:pos x="303" y="320"/>
                    </a:cxn>
                    <a:cxn ang="0">
                      <a:pos x="281" y="336"/>
                    </a:cxn>
                    <a:cxn ang="0">
                      <a:pos x="251" y="312"/>
                    </a:cxn>
                    <a:cxn ang="0">
                      <a:pos x="244" y="288"/>
                    </a:cxn>
                    <a:cxn ang="0">
                      <a:pos x="229" y="280"/>
                    </a:cxn>
                    <a:cxn ang="0">
                      <a:pos x="214" y="264"/>
                    </a:cxn>
                  </a:cxnLst>
                  <a:rect l="0" t="0" r="r" b="b"/>
                  <a:pathLst>
                    <a:path w="437" h="361">
                      <a:moveTo>
                        <a:pt x="214" y="264"/>
                      </a:moveTo>
                      <a:lnTo>
                        <a:pt x="200" y="232"/>
                      </a:lnTo>
                      <a:lnTo>
                        <a:pt x="177" y="232"/>
                      </a:lnTo>
                      <a:lnTo>
                        <a:pt x="118" y="232"/>
                      </a:lnTo>
                      <a:lnTo>
                        <a:pt x="103" y="200"/>
                      </a:lnTo>
                      <a:lnTo>
                        <a:pt x="89" y="192"/>
                      </a:lnTo>
                      <a:lnTo>
                        <a:pt x="74" y="208"/>
                      </a:lnTo>
                      <a:lnTo>
                        <a:pt x="52" y="208"/>
                      </a:lnTo>
                      <a:lnTo>
                        <a:pt x="0" y="32"/>
                      </a:lnTo>
                      <a:lnTo>
                        <a:pt x="22" y="24"/>
                      </a:lnTo>
                      <a:lnTo>
                        <a:pt x="44" y="32"/>
                      </a:lnTo>
                      <a:lnTo>
                        <a:pt x="111" y="0"/>
                      </a:lnTo>
                      <a:lnTo>
                        <a:pt x="140" y="16"/>
                      </a:lnTo>
                      <a:lnTo>
                        <a:pt x="148" y="40"/>
                      </a:lnTo>
                      <a:lnTo>
                        <a:pt x="170" y="56"/>
                      </a:lnTo>
                      <a:lnTo>
                        <a:pt x="200" y="32"/>
                      </a:lnTo>
                      <a:lnTo>
                        <a:pt x="244" y="32"/>
                      </a:lnTo>
                      <a:lnTo>
                        <a:pt x="251" y="16"/>
                      </a:lnTo>
                      <a:lnTo>
                        <a:pt x="266" y="0"/>
                      </a:lnTo>
                      <a:lnTo>
                        <a:pt x="273" y="0"/>
                      </a:lnTo>
                      <a:lnTo>
                        <a:pt x="288" y="32"/>
                      </a:lnTo>
                      <a:lnTo>
                        <a:pt x="325" y="64"/>
                      </a:lnTo>
                      <a:lnTo>
                        <a:pt x="325" y="96"/>
                      </a:lnTo>
                      <a:lnTo>
                        <a:pt x="340" y="120"/>
                      </a:lnTo>
                      <a:lnTo>
                        <a:pt x="340" y="128"/>
                      </a:lnTo>
                      <a:lnTo>
                        <a:pt x="392" y="144"/>
                      </a:lnTo>
                      <a:lnTo>
                        <a:pt x="355" y="192"/>
                      </a:lnTo>
                      <a:lnTo>
                        <a:pt x="384" y="224"/>
                      </a:lnTo>
                      <a:lnTo>
                        <a:pt x="392" y="200"/>
                      </a:lnTo>
                      <a:lnTo>
                        <a:pt x="407" y="200"/>
                      </a:lnTo>
                      <a:lnTo>
                        <a:pt x="399" y="232"/>
                      </a:lnTo>
                      <a:lnTo>
                        <a:pt x="436" y="272"/>
                      </a:lnTo>
                      <a:lnTo>
                        <a:pt x="414" y="280"/>
                      </a:lnTo>
                      <a:lnTo>
                        <a:pt x="414" y="296"/>
                      </a:lnTo>
                      <a:lnTo>
                        <a:pt x="421" y="304"/>
                      </a:lnTo>
                      <a:lnTo>
                        <a:pt x="414" y="336"/>
                      </a:lnTo>
                      <a:lnTo>
                        <a:pt x="370" y="336"/>
                      </a:lnTo>
                      <a:lnTo>
                        <a:pt x="333" y="360"/>
                      </a:lnTo>
                      <a:lnTo>
                        <a:pt x="318" y="344"/>
                      </a:lnTo>
                      <a:lnTo>
                        <a:pt x="303" y="320"/>
                      </a:lnTo>
                      <a:lnTo>
                        <a:pt x="281" y="336"/>
                      </a:lnTo>
                      <a:lnTo>
                        <a:pt x="251" y="312"/>
                      </a:lnTo>
                      <a:lnTo>
                        <a:pt x="244" y="288"/>
                      </a:lnTo>
                      <a:lnTo>
                        <a:pt x="229" y="280"/>
                      </a:lnTo>
                      <a:lnTo>
                        <a:pt x="214" y="264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8" name="Freeform 941"/>
              <p:cNvSpPr>
                <a:spLocks/>
              </p:cNvSpPr>
              <p:nvPr/>
            </p:nvSpPr>
            <p:spPr bwMode="auto">
              <a:xfrm>
                <a:off x="3458" y="2432"/>
                <a:ext cx="138" cy="352"/>
              </a:xfrm>
              <a:custGeom>
                <a:avLst/>
                <a:gdLst/>
                <a:ahLst/>
                <a:cxnLst>
                  <a:cxn ang="0">
                    <a:pos x="22" y="192"/>
                  </a:cxn>
                  <a:cxn ang="0">
                    <a:pos x="44" y="192"/>
                  </a:cxn>
                  <a:cxn ang="0">
                    <a:pos x="37" y="160"/>
                  </a:cxn>
                  <a:cxn ang="0">
                    <a:pos x="66" y="152"/>
                  </a:cxn>
                  <a:cxn ang="0">
                    <a:pos x="118" y="120"/>
                  </a:cxn>
                  <a:cxn ang="0">
                    <a:pos x="110" y="88"/>
                  </a:cxn>
                  <a:cxn ang="0">
                    <a:pos x="132" y="72"/>
                  </a:cxn>
                  <a:cxn ang="0">
                    <a:pos x="132" y="48"/>
                  </a:cxn>
                  <a:cxn ang="0">
                    <a:pos x="103" y="40"/>
                  </a:cxn>
                  <a:cxn ang="0">
                    <a:pos x="88" y="24"/>
                  </a:cxn>
                  <a:cxn ang="0">
                    <a:pos x="118" y="0"/>
                  </a:cxn>
                  <a:cxn ang="0">
                    <a:pos x="140" y="32"/>
                  </a:cxn>
                  <a:cxn ang="0">
                    <a:pos x="162" y="32"/>
                  </a:cxn>
                  <a:cxn ang="0">
                    <a:pos x="184" y="104"/>
                  </a:cxn>
                  <a:cxn ang="0">
                    <a:pos x="191" y="160"/>
                  </a:cxn>
                  <a:cxn ang="0">
                    <a:pos x="184" y="224"/>
                  </a:cxn>
                  <a:cxn ang="0">
                    <a:pos x="184" y="392"/>
                  </a:cxn>
                  <a:cxn ang="0">
                    <a:pos x="118" y="456"/>
                  </a:cxn>
                  <a:cxn ang="0">
                    <a:pos x="73" y="440"/>
                  </a:cxn>
                  <a:cxn ang="0">
                    <a:pos x="73" y="488"/>
                  </a:cxn>
                  <a:cxn ang="0">
                    <a:pos x="51" y="504"/>
                  </a:cxn>
                  <a:cxn ang="0">
                    <a:pos x="44" y="504"/>
                  </a:cxn>
                  <a:cxn ang="0">
                    <a:pos x="51" y="448"/>
                  </a:cxn>
                  <a:cxn ang="0">
                    <a:pos x="0" y="376"/>
                  </a:cxn>
                  <a:cxn ang="0">
                    <a:pos x="0" y="336"/>
                  </a:cxn>
                  <a:cxn ang="0">
                    <a:pos x="44" y="320"/>
                  </a:cxn>
                  <a:cxn ang="0">
                    <a:pos x="37" y="240"/>
                  </a:cxn>
                  <a:cxn ang="0">
                    <a:pos x="22" y="192"/>
                  </a:cxn>
                </a:cxnLst>
                <a:rect l="0" t="0" r="r" b="b"/>
                <a:pathLst>
                  <a:path w="192" h="505">
                    <a:moveTo>
                      <a:pt x="22" y="192"/>
                    </a:moveTo>
                    <a:lnTo>
                      <a:pt x="44" y="192"/>
                    </a:lnTo>
                    <a:lnTo>
                      <a:pt x="37" y="160"/>
                    </a:lnTo>
                    <a:lnTo>
                      <a:pt x="66" y="152"/>
                    </a:lnTo>
                    <a:lnTo>
                      <a:pt x="118" y="120"/>
                    </a:lnTo>
                    <a:lnTo>
                      <a:pt x="110" y="88"/>
                    </a:lnTo>
                    <a:lnTo>
                      <a:pt x="132" y="72"/>
                    </a:lnTo>
                    <a:lnTo>
                      <a:pt x="132" y="48"/>
                    </a:lnTo>
                    <a:lnTo>
                      <a:pt x="103" y="40"/>
                    </a:lnTo>
                    <a:lnTo>
                      <a:pt x="88" y="24"/>
                    </a:lnTo>
                    <a:lnTo>
                      <a:pt x="118" y="0"/>
                    </a:lnTo>
                    <a:lnTo>
                      <a:pt x="140" y="32"/>
                    </a:lnTo>
                    <a:lnTo>
                      <a:pt x="162" y="32"/>
                    </a:lnTo>
                    <a:lnTo>
                      <a:pt x="184" y="104"/>
                    </a:lnTo>
                    <a:lnTo>
                      <a:pt x="191" y="160"/>
                    </a:lnTo>
                    <a:lnTo>
                      <a:pt x="184" y="224"/>
                    </a:lnTo>
                    <a:lnTo>
                      <a:pt x="184" y="392"/>
                    </a:lnTo>
                    <a:lnTo>
                      <a:pt x="118" y="456"/>
                    </a:lnTo>
                    <a:lnTo>
                      <a:pt x="73" y="440"/>
                    </a:lnTo>
                    <a:lnTo>
                      <a:pt x="73" y="488"/>
                    </a:lnTo>
                    <a:lnTo>
                      <a:pt x="51" y="504"/>
                    </a:lnTo>
                    <a:lnTo>
                      <a:pt x="44" y="504"/>
                    </a:lnTo>
                    <a:lnTo>
                      <a:pt x="51" y="448"/>
                    </a:lnTo>
                    <a:lnTo>
                      <a:pt x="0" y="376"/>
                    </a:lnTo>
                    <a:lnTo>
                      <a:pt x="0" y="336"/>
                    </a:lnTo>
                    <a:lnTo>
                      <a:pt x="44" y="320"/>
                    </a:lnTo>
                    <a:lnTo>
                      <a:pt x="37" y="240"/>
                    </a:lnTo>
                    <a:lnTo>
                      <a:pt x="22" y="19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942"/>
              <p:cNvSpPr>
                <a:spLocks/>
              </p:cNvSpPr>
              <p:nvPr/>
            </p:nvSpPr>
            <p:spPr bwMode="auto">
              <a:xfrm>
                <a:off x="2929" y="2271"/>
                <a:ext cx="418" cy="290"/>
              </a:xfrm>
              <a:custGeom>
                <a:avLst/>
                <a:gdLst/>
                <a:ahLst/>
                <a:cxnLst>
                  <a:cxn ang="0">
                    <a:pos x="362" y="16"/>
                  </a:cxn>
                  <a:cxn ang="0">
                    <a:pos x="399" y="0"/>
                  </a:cxn>
                  <a:cxn ang="0">
                    <a:pos x="429" y="8"/>
                  </a:cxn>
                  <a:cxn ang="0">
                    <a:pos x="407" y="64"/>
                  </a:cxn>
                  <a:cxn ang="0">
                    <a:pos x="407" y="88"/>
                  </a:cxn>
                  <a:cxn ang="0">
                    <a:pos x="399" y="104"/>
                  </a:cxn>
                  <a:cxn ang="0">
                    <a:pos x="414" y="128"/>
                  </a:cxn>
                  <a:cxn ang="0">
                    <a:pos x="436" y="120"/>
                  </a:cxn>
                  <a:cxn ang="0">
                    <a:pos x="466" y="144"/>
                  </a:cxn>
                  <a:cxn ang="0">
                    <a:pos x="495" y="120"/>
                  </a:cxn>
                  <a:cxn ang="0">
                    <a:pos x="510" y="80"/>
                  </a:cxn>
                  <a:cxn ang="0">
                    <a:pos x="540" y="80"/>
                  </a:cxn>
                  <a:cxn ang="0">
                    <a:pos x="547" y="48"/>
                  </a:cxn>
                  <a:cxn ang="0">
                    <a:pos x="569" y="80"/>
                  </a:cxn>
                  <a:cxn ang="0">
                    <a:pos x="577" y="120"/>
                  </a:cxn>
                  <a:cxn ang="0">
                    <a:pos x="540" y="136"/>
                  </a:cxn>
                  <a:cxn ang="0">
                    <a:pos x="555" y="160"/>
                  </a:cxn>
                  <a:cxn ang="0">
                    <a:pos x="532" y="176"/>
                  </a:cxn>
                  <a:cxn ang="0">
                    <a:pos x="532" y="208"/>
                  </a:cxn>
                  <a:cxn ang="0">
                    <a:pos x="510" y="232"/>
                  </a:cxn>
                  <a:cxn ang="0">
                    <a:pos x="518" y="240"/>
                  </a:cxn>
                  <a:cxn ang="0">
                    <a:pos x="518" y="296"/>
                  </a:cxn>
                  <a:cxn ang="0">
                    <a:pos x="562" y="304"/>
                  </a:cxn>
                  <a:cxn ang="0">
                    <a:pos x="584" y="360"/>
                  </a:cxn>
                  <a:cxn ang="0">
                    <a:pos x="569" y="400"/>
                  </a:cxn>
                  <a:cxn ang="0">
                    <a:pos x="451" y="416"/>
                  </a:cxn>
                  <a:cxn ang="0">
                    <a:pos x="274" y="264"/>
                  </a:cxn>
                  <a:cxn ang="0">
                    <a:pos x="229" y="272"/>
                  </a:cxn>
                  <a:cxn ang="0">
                    <a:pos x="155" y="312"/>
                  </a:cxn>
                  <a:cxn ang="0">
                    <a:pos x="126" y="280"/>
                  </a:cxn>
                  <a:cxn ang="0">
                    <a:pos x="126" y="248"/>
                  </a:cxn>
                  <a:cxn ang="0">
                    <a:pos x="104" y="224"/>
                  </a:cxn>
                  <a:cxn ang="0">
                    <a:pos x="104" y="192"/>
                  </a:cxn>
                  <a:cxn ang="0">
                    <a:pos x="81" y="200"/>
                  </a:cxn>
                  <a:cxn ang="0">
                    <a:pos x="67" y="168"/>
                  </a:cxn>
                  <a:cxn ang="0">
                    <a:pos x="30" y="208"/>
                  </a:cxn>
                  <a:cxn ang="0">
                    <a:pos x="37" y="160"/>
                  </a:cxn>
                  <a:cxn ang="0">
                    <a:pos x="0" y="160"/>
                  </a:cxn>
                  <a:cxn ang="0">
                    <a:pos x="0" y="136"/>
                  </a:cxn>
                  <a:cxn ang="0">
                    <a:pos x="37" y="120"/>
                  </a:cxn>
                  <a:cxn ang="0">
                    <a:pos x="59" y="136"/>
                  </a:cxn>
                  <a:cxn ang="0">
                    <a:pos x="74" y="120"/>
                  </a:cxn>
                  <a:cxn ang="0">
                    <a:pos x="104" y="128"/>
                  </a:cxn>
                  <a:cxn ang="0">
                    <a:pos x="133" y="112"/>
                  </a:cxn>
                  <a:cxn ang="0">
                    <a:pos x="170" y="136"/>
                  </a:cxn>
                  <a:cxn ang="0">
                    <a:pos x="192" y="120"/>
                  </a:cxn>
                  <a:cxn ang="0">
                    <a:pos x="229" y="120"/>
                  </a:cxn>
                  <a:cxn ang="0">
                    <a:pos x="244" y="104"/>
                  </a:cxn>
                  <a:cxn ang="0">
                    <a:pos x="281" y="80"/>
                  </a:cxn>
                  <a:cxn ang="0">
                    <a:pos x="311" y="80"/>
                  </a:cxn>
                  <a:cxn ang="0">
                    <a:pos x="318" y="40"/>
                  </a:cxn>
                  <a:cxn ang="0">
                    <a:pos x="362" y="16"/>
                  </a:cxn>
                </a:cxnLst>
                <a:rect l="0" t="0" r="r" b="b"/>
                <a:pathLst>
                  <a:path w="585" h="417">
                    <a:moveTo>
                      <a:pt x="362" y="16"/>
                    </a:moveTo>
                    <a:lnTo>
                      <a:pt x="399" y="0"/>
                    </a:lnTo>
                    <a:lnTo>
                      <a:pt x="429" y="8"/>
                    </a:lnTo>
                    <a:lnTo>
                      <a:pt x="407" y="64"/>
                    </a:lnTo>
                    <a:lnTo>
                      <a:pt x="407" y="88"/>
                    </a:lnTo>
                    <a:lnTo>
                      <a:pt x="399" y="104"/>
                    </a:lnTo>
                    <a:lnTo>
                      <a:pt x="414" y="128"/>
                    </a:lnTo>
                    <a:lnTo>
                      <a:pt x="436" y="120"/>
                    </a:lnTo>
                    <a:lnTo>
                      <a:pt x="466" y="144"/>
                    </a:lnTo>
                    <a:lnTo>
                      <a:pt x="495" y="120"/>
                    </a:lnTo>
                    <a:lnTo>
                      <a:pt x="510" y="80"/>
                    </a:lnTo>
                    <a:lnTo>
                      <a:pt x="540" y="80"/>
                    </a:lnTo>
                    <a:lnTo>
                      <a:pt x="547" y="48"/>
                    </a:lnTo>
                    <a:lnTo>
                      <a:pt x="569" y="80"/>
                    </a:lnTo>
                    <a:lnTo>
                      <a:pt x="577" y="120"/>
                    </a:lnTo>
                    <a:lnTo>
                      <a:pt x="540" y="136"/>
                    </a:lnTo>
                    <a:lnTo>
                      <a:pt x="555" y="160"/>
                    </a:lnTo>
                    <a:lnTo>
                      <a:pt x="532" y="176"/>
                    </a:lnTo>
                    <a:lnTo>
                      <a:pt x="532" y="208"/>
                    </a:lnTo>
                    <a:lnTo>
                      <a:pt x="510" y="232"/>
                    </a:lnTo>
                    <a:lnTo>
                      <a:pt x="518" y="240"/>
                    </a:lnTo>
                    <a:lnTo>
                      <a:pt x="518" y="296"/>
                    </a:lnTo>
                    <a:lnTo>
                      <a:pt x="562" y="304"/>
                    </a:lnTo>
                    <a:lnTo>
                      <a:pt x="584" y="360"/>
                    </a:lnTo>
                    <a:lnTo>
                      <a:pt x="569" y="400"/>
                    </a:lnTo>
                    <a:lnTo>
                      <a:pt x="451" y="416"/>
                    </a:lnTo>
                    <a:lnTo>
                      <a:pt x="274" y="264"/>
                    </a:lnTo>
                    <a:lnTo>
                      <a:pt x="229" y="272"/>
                    </a:lnTo>
                    <a:lnTo>
                      <a:pt x="155" y="312"/>
                    </a:lnTo>
                    <a:lnTo>
                      <a:pt x="126" y="280"/>
                    </a:lnTo>
                    <a:lnTo>
                      <a:pt x="126" y="248"/>
                    </a:lnTo>
                    <a:lnTo>
                      <a:pt x="104" y="224"/>
                    </a:lnTo>
                    <a:lnTo>
                      <a:pt x="104" y="192"/>
                    </a:lnTo>
                    <a:lnTo>
                      <a:pt x="81" y="200"/>
                    </a:lnTo>
                    <a:lnTo>
                      <a:pt x="67" y="168"/>
                    </a:lnTo>
                    <a:lnTo>
                      <a:pt x="30" y="208"/>
                    </a:lnTo>
                    <a:lnTo>
                      <a:pt x="37" y="160"/>
                    </a:lnTo>
                    <a:lnTo>
                      <a:pt x="0" y="160"/>
                    </a:lnTo>
                    <a:lnTo>
                      <a:pt x="0" y="136"/>
                    </a:lnTo>
                    <a:lnTo>
                      <a:pt x="37" y="120"/>
                    </a:lnTo>
                    <a:lnTo>
                      <a:pt x="59" y="136"/>
                    </a:lnTo>
                    <a:lnTo>
                      <a:pt x="74" y="120"/>
                    </a:lnTo>
                    <a:lnTo>
                      <a:pt x="104" y="128"/>
                    </a:lnTo>
                    <a:lnTo>
                      <a:pt x="133" y="112"/>
                    </a:lnTo>
                    <a:lnTo>
                      <a:pt x="170" y="136"/>
                    </a:lnTo>
                    <a:lnTo>
                      <a:pt x="192" y="120"/>
                    </a:lnTo>
                    <a:lnTo>
                      <a:pt x="229" y="120"/>
                    </a:lnTo>
                    <a:lnTo>
                      <a:pt x="244" y="104"/>
                    </a:lnTo>
                    <a:lnTo>
                      <a:pt x="281" y="80"/>
                    </a:lnTo>
                    <a:lnTo>
                      <a:pt x="311" y="80"/>
                    </a:lnTo>
                    <a:lnTo>
                      <a:pt x="318" y="40"/>
                    </a:lnTo>
                    <a:lnTo>
                      <a:pt x="362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943"/>
              <p:cNvSpPr>
                <a:spLocks/>
              </p:cNvSpPr>
              <p:nvPr/>
            </p:nvSpPr>
            <p:spPr bwMode="auto">
              <a:xfrm>
                <a:off x="3141" y="1831"/>
                <a:ext cx="438" cy="752"/>
              </a:xfrm>
              <a:custGeom>
                <a:avLst/>
                <a:gdLst/>
                <a:ahLst/>
                <a:cxnLst>
                  <a:cxn ang="0">
                    <a:pos x="436" y="968"/>
                  </a:cxn>
                  <a:cxn ang="0">
                    <a:pos x="384" y="1040"/>
                  </a:cxn>
                  <a:cxn ang="0">
                    <a:pos x="273" y="1032"/>
                  </a:cxn>
                  <a:cxn ang="0">
                    <a:pos x="266" y="936"/>
                  </a:cxn>
                  <a:cxn ang="0">
                    <a:pos x="222" y="872"/>
                  </a:cxn>
                  <a:cxn ang="0">
                    <a:pos x="236" y="840"/>
                  </a:cxn>
                  <a:cxn ang="0">
                    <a:pos x="259" y="792"/>
                  </a:cxn>
                  <a:cxn ang="0">
                    <a:pos x="281" y="752"/>
                  </a:cxn>
                  <a:cxn ang="0">
                    <a:pos x="251" y="680"/>
                  </a:cxn>
                  <a:cxn ang="0">
                    <a:pos x="214" y="712"/>
                  </a:cxn>
                  <a:cxn ang="0">
                    <a:pos x="170" y="776"/>
                  </a:cxn>
                  <a:cxn ang="0">
                    <a:pos x="118" y="760"/>
                  </a:cxn>
                  <a:cxn ang="0">
                    <a:pos x="111" y="720"/>
                  </a:cxn>
                  <a:cxn ang="0">
                    <a:pos x="133" y="640"/>
                  </a:cxn>
                  <a:cxn ang="0">
                    <a:pos x="66" y="648"/>
                  </a:cxn>
                  <a:cxn ang="0">
                    <a:pos x="59" y="568"/>
                  </a:cxn>
                  <a:cxn ang="0">
                    <a:pos x="30" y="528"/>
                  </a:cxn>
                  <a:cxn ang="0">
                    <a:pos x="15" y="480"/>
                  </a:cxn>
                  <a:cxn ang="0">
                    <a:pos x="59" y="376"/>
                  </a:cxn>
                  <a:cxn ang="0">
                    <a:pos x="81" y="344"/>
                  </a:cxn>
                  <a:cxn ang="0">
                    <a:pos x="66" y="208"/>
                  </a:cxn>
                  <a:cxn ang="0">
                    <a:pos x="52" y="120"/>
                  </a:cxn>
                  <a:cxn ang="0">
                    <a:pos x="96" y="96"/>
                  </a:cxn>
                  <a:cxn ang="0">
                    <a:pos x="163" y="56"/>
                  </a:cxn>
                  <a:cxn ang="0">
                    <a:pos x="192" y="0"/>
                  </a:cxn>
                  <a:cxn ang="0">
                    <a:pos x="251" y="96"/>
                  </a:cxn>
                  <a:cxn ang="0">
                    <a:pos x="318" y="80"/>
                  </a:cxn>
                  <a:cxn ang="0">
                    <a:pos x="310" y="112"/>
                  </a:cxn>
                  <a:cxn ang="0">
                    <a:pos x="288" y="136"/>
                  </a:cxn>
                  <a:cxn ang="0">
                    <a:pos x="229" y="312"/>
                  </a:cxn>
                  <a:cxn ang="0">
                    <a:pos x="229" y="496"/>
                  </a:cxn>
                  <a:cxn ang="0">
                    <a:pos x="251" y="600"/>
                  </a:cxn>
                  <a:cxn ang="0">
                    <a:pos x="288" y="624"/>
                  </a:cxn>
                  <a:cxn ang="0">
                    <a:pos x="295" y="584"/>
                  </a:cxn>
                  <a:cxn ang="0">
                    <a:pos x="340" y="568"/>
                  </a:cxn>
                  <a:cxn ang="0">
                    <a:pos x="369" y="512"/>
                  </a:cxn>
                  <a:cxn ang="0">
                    <a:pos x="502" y="616"/>
                  </a:cxn>
                  <a:cxn ang="0">
                    <a:pos x="584" y="776"/>
                  </a:cxn>
                  <a:cxn ang="0">
                    <a:pos x="606" y="896"/>
                  </a:cxn>
                  <a:cxn ang="0">
                    <a:pos x="561" y="864"/>
                  </a:cxn>
                  <a:cxn ang="0">
                    <a:pos x="547" y="904"/>
                  </a:cxn>
                  <a:cxn ang="0">
                    <a:pos x="576" y="936"/>
                  </a:cxn>
                  <a:cxn ang="0">
                    <a:pos x="561" y="984"/>
                  </a:cxn>
                  <a:cxn ang="0">
                    <a:pos x="480" y="1024"/>
                  </a:cxn>
                  <a:cxn ang="0">
                    <a:pos x="465" y="1056"/>
                  </a:cxn>
                  <a:cxn ang="0">
                    <a:pos x="458" y="1008"/>
                  </a:cxn>
                </a:cxnLst>
                <a:rect l="0" t="0" r="r" b="b"/>
                <a:pathLst>
                  <a:path w="614" h="1081">
                    <a:moveTo>
                      <a:pt x="443" y="984"/>
                    </a:moveTo>
                    <a:lnTo>
                      <a:pt x="436" y="968"/>
                    </a:lnTo>
                    <a:lnTo>
                      <a:pt x="391" y="1008"/>
                    </a:lnTo>
                    <a:lnTo>
                      <a:pt x="384" y="1040"/>
                    </a:lnTo>
                    <a:lnTo>
                      <a:pt x="332" y="1080"/>
                    </a:lnTo>
                    <a:lnTo>
                      <a:pt x="273" y="1032"/>
                    </a:lnTo>
                    <a:lnTo>
                      <a:pt x="288" y="992"/>
                    </a:lnTo>
                    <a:lnTo>
                      <a:pt x="266" y="936"/>
                    </a:lnTo>
                    <a:lnTo>
                      <a:pt x="222" y="928"/>
                    </a:lnTo>
                    <a:lnTo>
                      <a:pt x="222" y="872"/>
                    </a:lnTo>
                    <a:lnTo>
                      <a:pt x="214" y="864"/>
                    </a:lnTo>
                    <a:lnTo>
                      <a:pt x="236" y="840"/>
                    </a:lnTo>
                    <a:lnTo>
                      <a:pt x="236" y="808"/>
                    </a:lnTo>
                    <a:lnTo>
                      <a:pt x="259" y="792"/>
                    </a:lnTo>
                    <a:lnTo>
                      <a:pt x="244" y="768"/>
                    </a:lnTo>
                    <a:lnTo>
                      <a:pt x="281" y="752"/>
                    </a:lnTo>
                    <a:lnTo>
                      <a:pt x="273" y="712"/>
                    </a:lnTo>
                    <a:lnTo>
                      <a:pt x="251" y="680"/>
                    </a:lnTo>
                    <a:lnTo>
                      <a:pt x="244" y="712"/>
                    </a:lnTo>
                    <a:lnTo>
                      <a:pt x="214" y="712"/>
                    </a:lnTo>
                    <a:lnTo>
                      <a:pt x="199" y="752"/>
                    </a:lnTo>
                    <a:lnTo>
                      <a:pt x="170" y="776"/>
                    </a:lnTo>
                    <a:lnTo>
                      <a:pt x="140" y="752"/>
                    </a:lnTo>
                    <a:lnTo>
                      <a:pt x="118" y="760"/>
                    </a:lnTo>
                    <a:lnTo>
                      <a:pt x="103" y="736"/>
                    </a:lnTo>
                    <a:lnTo>
                      <a:pt x="111" y="720"/>
                    </a:lnTo>
                    <a:lnTo>
                      <a:pt x="111" y="696"/>
                    </a:lnTo>
                    <a:lnTo>
                      <a:pt x="133" y="640"/>
                    </a:lnTo>
                    <a:lnTo>
                      <a:pt x="103" y="632"/>
                    </a:lnTo>
                    <a:lnTo>
                      <a:pt x="66" y="648"/>
                    </a:lnTo>
                    <a:lnTo>
                      <a:pt x="52" y="616"/>
                    </a:lnTo>
                    <a:lnTo>
                      <a:pt x="59" y="568"/>
                    </a:lnTo>
                    <a:lnTo>
                      <a:pt x="30" y="568"/>
                    </a:lnTo>
                    <a:lnTo>
                      <a:pt x="30" y="528"/>
                    </a:lnTo>
                    <a:lnTo>
                      <a:pt x="7" y="504"/>
                    </a:lnTo>
                    <a:lnTo>
                      <a:pt x="15" y="480"/>
                    </a:lnTo>
                    <a:lnTo>
                      <a:pt x="0" y="408"/>
                    </a:lnTo>
                    <a:lnTo>
                      <a:pt x="59" y="376"/>
                    </a:lnTo>
                    <a:lnTo>
                      <a:pt x="59" y="344"/>
                    </a:lnTo>
                    <a:lnTo>
                      <a:pt x="81" y="344"/>
                    </a:lnTo>
                    <a:lnTo>
                      <a:pt x="111" y="288"/>
                    </a:lnTo>
                    <a:lnTo>
                      <a:pt x="66" y="208"/>
                    </a:lnTo>
                    <a:lnTo>
                      <a:pt x="81" y="152"/>
                    </a:lnTo>
                    <a:lnTo>
                      <a:pt x="52" y="120"/>
                    </a:lnTo>
                    <a:lnTo>
                      <a:pt x="59" y="80"/>
                    </a:lnTo>
                    <a:lnTo>
                      <a:pt x="96" y="96"/>
                    </a:lnTo>
                    <a:lnTo>
                      <a:pt x="126" y="72"/>
                    </a:lnTo>
                    <a:lnTo>
                      <a:pt x="163" y="56"/>
                    </a:lnTo>
                    <a:lnTo>
                      <a:pt x="155" y="32"/>
                    </a:lnTo>
                    <a:lnTo>
                      <a:pt x="192" y="0"/>
                    </a:lnTo>
                    <a:lnTo>
                      <a:pt x="244" y="32"/>
                    </a:lnTo>
                    <a:lnTo>
                      <a:pt x="251" y="96"/>
                    </a:lnTo>
                    <a:lnTo>
                      <a:pt x="273" y="72"/>
                    </a:lnTo>
                    <a:lnTo>
                      <a:pt x="318" y="80"/>
                    </a:lnTo>
                    <a:lnTo>
                      <a:pt x="318" y="104"/>
                    </a:lnTo>
                    <a:lnTo>
                      <a:pt x="310" y="112"/>
                    </a:lnTo>
                    <a:lnTo>
                      <a:pt x="310" y="136"/>
                    </a:lnTo>
                    <a:lnTo>
                      <a:pt x="288" y="136"/>
                    </a:lnTo>
                    <a:lnTo>
                      <a:pt x="229" y="216"/>
                    </a:lnTo>
                    <a:lnTo>
                      <a:pt x="229" y="312"/>
                    </a:lnTo>
                    <a:lnTo>
                      <a:pt x="244" y="352"/>
                    </a:lnTo>
                    <a:lnTo>
                      <a:pt x="229" y="496"/>
                    </a:lnTo>
                    <a:lnTo>
                      <a:pt x="207" y="600"/>
                    </a:lnTo>
                    <a:lnTo>
                      <a:pt x="251" y="600"/>
                    </a:lnTo>
                    <a:lnTo>
                      <a:pt x="273" y="576"/>
                    </a:lnTo>
                    <a:lnTo>
                      <a:pt x="288" y="624"/>
                    </a:lnTo>
                    <a:lnTo>
                      <a:pt x="310" y="616"/>
                    </a:lnTo>
                    <a:lnTo>
                      <a:pt x="295" y="584"/>
                    </a:lnTo>
                    <a:lnTo>
                      <a:pt x="340" y="600"/>
                    </a:lnTo>
                    <a:lnTo>
                      <a:pt x="340" y="568"/>
                    </a:lnTo>
                    <a:lnTo>
                      <a:pt x="325" y="544"/>
                    </a:lnTo>
                    <a:lnTo>
                      <a:pt x="369" y="512"/>
                    </a:lnTo>
                    <a:lnTo>
                      <a:pt x="451" y="544"/>
                    </a:lnTo>
                    <a:lnTo>
                      <a:pt x="502" y="616"/>
                    </a:lnTo>
                    <a:lnTo>
                      <a:pt x="502" y="648"/>
                    </a:lnTo>
                    <a:lnTo>
                      <a:pt x="584" y="776"/>
                    </a:lnTo>
                    <a:lnTo>
                      <a:pt x="613" y="816"/>
                    </a:lnTo>
                    <a:lnTo>
                      <a:pt x="606" y="896"/>
                    </a:lnTo>
                    <a:lnTo>
                      <a:pt x="584" y="896"/>
                    </a:lnTo>
                    <a:lnTo>
                      <a:pt x="561" y="864"/>
                    </a:lnTo>
                    <a:lnTo>
                      <a:pt x="532" y="888"/>
                    </a:lnTo>
                    <a:lnTo>
                      <a:pt x="547" y="904"/>
                    </a:lnTo>
                    <a:lnTo>
                      <a:pt x="576" y="912"/>
                    </a:lnTo>
                    <a:lnTo>
                      <a:pt x="576" y="936"/>
                    </a:lnTo>
                    <a:lnTo>
                      <a:pt x="554" y="952"/>
                    </a:lnTo>
                    <a:lnTo>
                      <a:pt x="561" y="984"/>
                    </a:lnTo>
                    <a:lnTo>
                      <a:pt x="510" y="1016"/>
                    </a:lnTo>
                    <a:lnTo>
                      <a:pt x="480" y="1024"/>
                    </a:lnTo>
                    <a:lnTo>
                      <a:pt x="488" y="1056"/>
                    </a:lnTo>
                    <a:lnTo>
                      <a:pt x="465" y="1056"/>
                    </a:lnTo>
                    <a:lnTo>
                      <a:pt x="451" y="1024"/>
                    </a:lnTo>
                    <a:lnTo>
                      <a:pt x="458" y="1008"/>
                    </a:lnTo>
                    <a:lnTo>
                      <a:pt x="443" y="98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944"/>
              <p:cNvSpPr>
                <a:spLocks/>
              </p:cNvSpPr>
              <p:nvPr/>
            </p:nvSpPr>
            <p:spPr bwMode="auto">
              <a:xfrm>
                <a:off x="3347" y="2494"/>
                <a:ext cx="116" cy="27"/>
              </a:xfrm>
              <a:custGeom>
                <a:avLst/>
                <a:gdLst/>
                <a:ahLst/>
                <a:cxnLst>
                  <a:cxn ang="0">
                    <a:pos x="156" y="32"/>
                  </a:cxn>
                  <a:cxn ang="0">
                    <a:pos x="156" y="32"/>
                  </a:cxn>
                  <a:cxn ang="0">
                    <a:pos x="163" y="24"/>
                  </a:cxn>
                  <a:cxn ang="0">
                    <a:pos x="148" y="0"/>
                  </a:cxn>
                  <a:cxn ang="0">
                    <a:pos x="133" y="0"/>
                  </a:cxn>
                  <a:cxn ang="0">
                    <a:pos x="104" y="8"/>
                  </a:cxn>
                  <a:cxn ang="0">
                    <a:pos x="67" y="0"/>
                  </a:cxn>
                  <a:cxn ang="0">
                    <a:pos x="37" y="16"/>
                  </a:cxn>
                  <a:cxn ang="0">
                    <a:pos x="0" y="40"/>
                  </a:cxn>
                </a:cxnLst>
                <a:rect l="0" t="0" r="r" b="b"/>
                <a:pathLst>
                  <a:path w="164" h="41">
                    <a:moveTo>
                      <a:pt x="156" y="32"/>
                    </a:moveTo>
                    <a:lnTo>
                      <a:pt x="156" y="32"/>
                    </a:lnTo>
                    <a:lnTo>
                      <a:pt x="163" y="24"/>
                    </a:lnTo>
                    <a:lnTo>
                      <a:pt x="148" y="0"/>
                    </a:lnTo>
                    <a:lnTo>
                      <a:pt x="133" y="0"/>
                    </a:lnTo>
                    <a:lnTo>
                      <a:pt x="104" y="8"/>
                    </a:lnTo>
                    <a:lnTo>
                      <a:pt x="67" y="0"/>
                    </a:lnTo>
                    <a:lnTo>
                      <a:pt x="37" y="16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945"/>
              <p:cNvSpPr>
                <a:spLocks/>
              </p:cNvSpPr>
              <p:nvPr/>
            </p:nvSpPr>
            <p:spPr bwMode="auto">
              <a:xfrm>
                <a:off x="2730" y="2326"/>
                <a:ext cx="310" cy="474"/>
              </a:xfrm>
              <a:custGeom>
                <a:avLst/>
                <a:gdLst/>
                <a:ahLst/>
                <a:cxnLst>
                  <a:cxn ang="0">
                    <a:pos x="0" y="648"/>
                  </a:cxn>
                  <a:cxn ang="0">
                    <a:pos x="15" y="648"/>
                  </a:cxn>
                  <a:cxn ang="0">
                    <a:pos x="29" y="680"/>
                  </a:cxn>
                  <a:cxn ang="0">
                    <a:pos x="155" y="648"/>
                  </a:cxn>
                  <a:cxn ang="0">
                    <a:pos x="206" y="608"/>
                  </a:cxn>
                  <a:cxn ang="0">
                    <a:pos x="258" y="536"/>
                  </a:cxn>
                  <a:cxn ang="0">
                    <a:pos x="302" y="544"/>
                  </a:cxn>
                  <a:cxn ang="0">
                    <a:pos x="339" y="544"/>
                  </a:cxn>
                  <a:cxn ang="0">
                    <a:pos x="398" y="536"/>
                  </a:cxn>
                  <a:cxn ang="0">
                    <a:pos x="428" y="480"/>
                  </a:cxn>
                  <a:cxn ang="0">
                    <a:pos x="420" y="360"/>
                  </a:cxn>
                  <a:cxn ang="0">
                    <a:pos x="435" y="336"/>
                  </a:cxn>
                  <a:cxn ang="0">
                    <a:pos x="420" y="304"/>
                  </a:cxn>
                  <a:cxn ang="0">
                    <a:pos x="398" y="320"/>
                  </a:cxn>
                  <a:cxn ang="0">
                    <a:pos x="391" y="304"/>
                  </a:cxn>
                  <a:cxn ang="0">
                    <a:pos x="435" y="232"/>
                  </a:cxn>
                  <a:cxn ang="0">
                    <a:pos x="406" y="200"/>
                  </a:cxn>
                  <a:cxn ang="0">
                    <a:pos x="406" y="168"/>
                  </a:cxn>
                  <a:cxn ang="0">
                    <a:pos x="383" y="144"/>
                  </a:cxn>
                  <a:cxn ang="0">
                    <a:pos x="383" y="112"/>
                  </a:cxn>
                  <a:cxn ang="0">
                    <a:pos x="361" y="120"/>
                  </a:cxn>
                  <a:cxn ang="0">
                    <a:pos x="347" y="88"/>
                  </a:cxn>
                  <a:cxn ang="0">
                    <a:pos x="310" y="128"/>
                  </a:cxn>
                  <a:cxn ang="0">
                    <a:pos x="317" y="80"/>
                  </a:cxn>
                  <a:cxn ang="0">
                    <a:pos x="280" y="80"/>
                  </a:cxn>
                  <a:cxn ang="0">
                    <a:pos x="280" y="56"/>
                  </a:cxn>
                  <a:cxn ang="0">
                    <a:pos x="251" y="32"/>
                  </a:cxn>
                  <a:cxn ang="0">
                    <a:pos x="229" y="16"/>
                  </a:cxn>
                  <a:cxn ang="0">
                    <a:pos x="221" y="0"/>
                  </a:cxn>
                  <a:cxn ang="0">
                    <a:pos x="184" y="16"/>
                  </a:cxn>
                  <a:cxn ang="0">
                    <a:pos x="177" y="56"/>
                  </a:cxn>
                  <a:cxn ang="0">
                    <a:pos x="206" y="80"/>
                  </a:cxn>
                  <a:cxn ang="0">
                    <a:pos x="206" y="104"/>
                  </a:cxn>
                  <a:cxn ang="0">
                    <a:pos x="184" y="128"/>
                  </a:cxn>
                  <a:cxn ang="0">
                    <a:pos x="147" y="120"/>
                  </a:cxn>
                  <a:cxn ang="0">
                    <a:pos x="155" y="144"/>
                  </a:cxn>
                  <a:cxn ang="0">
                    <a:pos x="184" y="168"/>
                  </a:cxn>
                  <a:cxn ang="0">
                    <a:pos x="199" y="208"/>
                  </a:cxn>
                  <a:cxn ang="0">
                    <a:pos x="229" y="216"/>
                  </a:cxn>
                  <a:cxn ang="0">
                    <a:pos x="229" y="248"/>
                  </a:cxn>
                  <a:cxn ang="0">
                    <a:pos x="214" y="256"/>
                  </a:cxn>
                  <a:cxn ang="0">
                    <a:pos x="184" y="312"/>
                  </a:cxn>
                  <a:cxn ang="0">
                    <a:pos x="162" y="344"/>
                  </a:cxn>
                  <a:cxn ang="0">
                    <a:pos x="162" y="368"/>
                  </a:cxn>
                  <a:cxn ang="0">
                    <a:pos x="192" y="368"/>
                  </a:cxn>
                  <a:cxn ang="0">
                    <a:pos x="184" y="400"/>
                  </a:cxn>
                  <a:cxn ang="0">
                    <a:pos x="147" y="448"/>
                  </a:cxn>
                  <a:cxn ang="0">
                    <a:pos x="133" y="448"/>
                  </a:cxn>
                  <a:cxn ang="0">
                    <a:pos x="103" y="488"/>
                  </a:cxn>
                  <a:cxn ang="0">
                    <a:pos x="88" y="528"/>
                  </a:cxn>
                  <a:cxn ang="0">
                    <a:pos x="59" y="528"/>
                  </a:cxn>
                  <a:cxn ang="0">
                    <a:pos x="52" y="536"/>
                  </a:cxn>
                  <a:cxn ang="0">
                    <a:pos x="7" y="536"/>
                  </a:cxn>
                  <a:cxn ang="0">
                    <a:pos x="7" y="600"/>
                  </a:cxn>
                  <a:cxn ang="0">
                    <a:pos x="22" y="600"/>
                  </a:cxn>
                  <a:cxn ang="0">
                    <a:pos x="29" y="616"/>
                  </a:cxn>
                  <a:cxn ang="0">
                    <a:pos x="0" y="640"/>
                  </a:cxn>
                  <a:cxn ang="0">
                    <a:pos x="0" y="648"/>
                  </a:cxn>
                </a:cxnLst>
                <a:rect l="0" t="0" r="r" b="b"/>
                <a:pathLst>
                  <a:path w="436" h="681">
                    <a:moveTo>
                      <a:pt x="0" y="648"/>
                    </a:moveTo>
                    <a:lnTo>
                      <a:pt x="15" y="648"/>
                    </a:lnTo>
                    <a:lnTo>
                      <a:pt x="29" y="680"/>
                    </a:lnTo>
                    <a:lnTo>
                      <a:pt x="155" y="648"/>
                    </a:lnTo>
                    <a:lnTo>
                      <a:pt x="206" y="608"/>
                    </a:lnTo>
                    <a:lnTo>
                      <a:pt x="258" y="536"/>
                    </a:lnTo>
                    <a:lnTo>
                      <a:pt x="302" y="544"/>
                    </a:lnTo>
                    <a:lnTo>
                      <a:pt x="339" y="544"/>
                    </a:lnTo>
                    <a:lnTo>
                      <a:pt x="398" y="536"/>
                    </a:lnTo>
                    <a:lnTo>
                      <a:pt x="428" y="480"/>
                    </a:lnTo>
                    <a:lnTo>
                      <a:pt x="420" y="360"/>
                    </a:lnTo>
                    <a:lnTo>
                      <a:pt x="435" y="336"/>
                    </a:lnTo>
                    <a:lnTo>
                      <a:pt x="420" y="304"/>
                    </a:lnTo>
                    <a:lnTo>
                      <a:pt x="398" y="320"/>
                    </a:lnTo>
                    <a:lnTo>
                      <a:pt x="391" y="304"/>
                    </a:lnTo>
                    <a:lnTo>
                      <a:pt x="435" y="232"/>
                    </a:lnTo>
                    <a:lnTo>
                      <a:pt x="406" y="200"/>
                    </a:lnTo>
                    <a:lnTo>
                      <a:pt x="406" y="168"/>
                    </a:lnTo>
                    <a:lnTo>
                      <a:pt x="383" y="144"/>
                    </a:lnTo>
                    <a:lnTo>
                      <a:pt x="383" y="112"/>
                    </a:lnTo>
                    <a:lnTo>
                      <a:pt x="361" y="120"/>
                    </a:lnTo>
                    <a:lnTo>
                      <a:pt x="347" y="88"/>
                    </a:lnTo>
                    <a:lnTo>
                      <a:pt x="310" y="128"/>
                    </a:lnTo>
                    <a:lnTo>
                      <a:pt x="317" y="80"/>
                    </a:lnTo>
                    <a:lnTo>
                      <a:pt x="280" y="80"/>
                    </a:lnTo>
                    <a:lnTo>
                      <a:pt x="280" y="56"/>
                    </a:lnTo>
                    <a:lnTo>
                      <a:pt x="251" y="32"/>
                    </a:lnTo>
                    <a:lnTo>
                      <a:pt x="229" y="16"/>
                    </a:lnTo>
                    <a:lnTo>
                      <a:pt x="221" y="0"/>
                    </a:lnTo>
                    <a:lnTo>
                      <a:pt x="184" y="16"/>
                    </a:lnTo>
                    <a:lnTo>
                      <a:pt x="177" y="56"/>
                    </a:lnTo>
                    <a:lnTo>
                      <a:pt x="206" y="80"/>
                    </a:lnTo>
                    <a:lnTo>
                      <a:pt x="206" y="104"/>
                    </a:lnTo>
                    <a:lnTo>
                      <a:pt x="184" y="128"/>
                    </a:lnTo>
                    <a:lnTo>
                      <a:pt x="147" y="120"/>
                    </a:lnTo>
                    <a:lnTo>
                      <a:pt x="155" y="144"/>
                    </a:lnTo>
                    <a:lnTo>
                      <a:pt x="184" y="168"/>
                    </a:lnTo>
                    <a:lnTo>
                      <a:pt x="199" y="208"/>
                    </a:lnTo>
                    <a:lnTo>
                      <a:pt x="229" y="216"/>
                    </a:lnTo>
                    <a:lnTo>
                      <a:pt x="229" y="248"/>
                    </a:lnTo>
                    <a:lnTo>
                      <a:pt x="214" y="256"/>
                    </a:lnTo>
                    <a:lnTo>
                      <a:pt x="184" y="312"/>
                    </a:lnTo>
                    <a:lnTo>
                      <a:pt x="162" y="344"/>
                    </a:lnTo>
                    <a:lnTo>
                      <a:pt x="162" y="368"/>
                    </a:lnTo>
                    <a:lnTo>
                      <a:pt x="192" y="368"/>
                    </a:lnTo>
                    <a:lnTo>
                      <a:pt x="184" y="400"/>
                    </a:lnTo>
                    <a:lnTo>
                      <a:pt x="147" y="448"/>
                    </a:lnTo>
                    <a:lnTo>
                      <a:pt x="133" y="448"/>
                    </a:lnTo>
                    <a:lnTo>
                      <a:pt x="103" y="488"/>
                    </a:lnTo>
                    <a:lnTo>
                      <a:pt x="88" y="528"/>
                    </a:lnTo>
                    <a:lnTo>
                      <a:pt x="59" y="528"/>
                    </a:lnTo>
                    <a:lnTo>
                      <a:pt x="52" y="536"/>
                    </a:lnTo>
                    <a:lnTo>
                      <a:pt x="7" y="536"/>
                    </a:lnTo>
                    <a:lnTo>
                      <a:pt x="7" y="600"/>
                    </a:lnTo>
                    <a:lnTo>
                      <a:pt x="22" y="600"/>
                    </a:lnTo>
                    <a:lnTo>
                      <a:pt x="29" y="616"/>
                    </a:lnTo>
                    <a:lnTo>
                      <a:pt x="0" y="640"/>
                    </a:lnTo>
                    <a:lnTo>
                      <a:pt x="0" y="64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946"/>
              <p:cNvSpPr>
                <a:spLocks/>
              </p:cNvSpPr>
              <p:nvPr/>
            </p:nvSpPr>
            <p:spPr bwMode="auto">
              <a:xfrm>
                <a:off x="2477" y="2393"/>
                <a:ext cx="418" cy="402"/>
              </a:xfrm>
              <a:custGeom>
                <a:avLst/>
                <a:gdLst/>
                <a:ahLst/>
                <a:cxnLst>
                  <a:cxn ang="0">
                    <a:pos x="503" y="24"/>
                  </a:cxn>
                  <a:cxn ang="0">
                    <a:pos x="510" y="48"/>
                  </a:cxn>
                  <a:cxn ang="0">
                    <a:pos x="540" y="72"/>
                  </a:cxn>
                  <a:cxn ang="0">
                    <a:pos x="555" y="112"/>
                  </a:cxn>
                  <a:cxn ang="0">
                    <a:pos x="584" y="120"/>
                  </a:cxn>
                  <a:cxn ang="0">
                    <a:pos x="584" y="152"/>
                  </a:cxn>
                  <a:cxn ang="0">
                    <a:pos x="569" y="160"/>
                  </a:cxn>
                  <a:cxn ang="0">
                    <a:pos x="540" y="216"/>
                  </a:cxn>
                  <a:cxn ang="0">
                    <a:pos x="518" y="248"/>
                  </a:cxn>
                  <a:cxn ang="0">
                    <a:pos x="518" y="272"/>
                  </a:cxn>
                  <a:cxn ang="0">
                    <a:pos x="547" y="272"/>
                  </a:cxn>
                  <a:cxn ang="0">
                    <a:pos x="540" y="304"/>
                  </a:cxn>
                  <a:cxn ang="0">
                    <a:pos x="503" y="352"/>
                  </a:cxn>
                  <a:cxn ang="0">
                    <a:pos x="488" y="352"/>
                  </a:cxn>
                  <a:cxn ang="0">
                    <a:pos x="458" y="392"/>
                  </a:cxn>
                  <a:cxn ang="0">
                    <a:pos x="444" y="432"/>
                  </a:cxn>
                  <a:cxn ang="0">
                    <a:pos x="414" y="432"/>
                  </a:cxn>
                  <a:cxn ang="0">
                    <a:pos x="407" y="440"/>
                  </a:cxn>
                  <a:cxn ang="0">
                    <a:pos x="362" y="440"/>
                  </a:cxn>
                  <a:cxn ang="0">
                    <a:pos x="362" y="504"/>
                  </a:cxn>
                  <a:cxn ang="0">
                    <a:pos x="377" y="504"/>
                  </a:cxn>
                  <a:cxn ang="0">
                    <a:pos x="384" y="520"/>
                  </a:cxn>
                  <a:cxn ang="0">
                    <a:pos x="355" y="544"/>
                  </a:cxn>
                  <a:cxn ang="0">
                    <a:pos x="355" y="552"/>
                  </a:cxn>
                  <a:cxn ang="0">
                    <a:pos x="259" y="544"/>
                  </a:cxn>
                  <a:cxn ang="0">
                    <a:pos x="192" y="576"/>
                  </a:cxn>
                  <a:cxn ang="0">
                    <a:pos x="155" y="568"/>
                  </a:cxn>
                  <a:cxn ang="0">
                    <a:pos x="126" y="504"/>
                  </a:cxn>
                  <a:cxn ang="0">
                    <a:pos x="67" y="504"/>
                  </a:cxn>
                  <a:cxn ang="0">
                    <a:pos x="0" y="464"/>
                  </a:cxn>
                  <a:cxn ang="0">
                    <a:pos x="0" y="424"/>
                  </a:cxn>
                  <a:cxn ang="0">
                    <a:pos x="7" y="424"/>
                  </a:cxn>
                  <a:cxn ang="0">
                    <a:pos x="44" y="400"/>
                  </a:cxn>
                  <a:cxn ang="0">
                    <a:pos x="81" y="440"/>
                  </a:cxn>
                  <a:cxn ang="0">
                    <a:pos x="118" y="448"/>
                  </a:cxn>
                  <a:cxn ang="0">
                    <a:pos x="133" y="448"/>
                  </a:cxn>
                  <a:cxn ang="0">
                    <a:pos x="155" y="496"/>
                  </a:cxn>
                  <a:cxn ang="0">
                    <a:pos x="200" y="520"/>
                  </a:cxn>
                  <a:cxn ang="0">
                    <a:pos x="222" y="512"/>
                  </a:cxn>
                  <a:cxn ang="0">
                    <a:pos x="229" y="488"/>
                  </a:cxn>
                  <a:cxn ang="0">
                    <a:pos x="237" y="448"/>
                  </a:cxn>
                  <a:cxn ang="0">
                    <a:pos x="274" y="408"/>
                  </a:cxn>
                  <a:cxn ang="0">
                    <a:pos x="311" y="352"/>
                  </a:cxn>
                  <a:cxn ang="0">
                    <a:pos x="333" y="304"/>
                  </a:cxn>
                  <a:cxn ang="0">
                    <a:pos x="325" y="248"/>
                  </a:cxn>
                  <a:cxn ang="0">
                    <a:pos x="303" y="248"/>
                  </a:cxn>
                  <a:cxn ang="0">
                    <a:pos x="303" y="184"/>
                  </a:cxn>
                  <a:cxn ang="0">
                    <a:pos x="325" y="160"/>
                  </a:cxn>
                  <a:cxn ang="0">
                    <a:pos x="318" y="152"/>
                  </a:cxn>
                  <a:cxn ang="0">
                    <a:pos x="288" y="152"/>
                  </a:cxn>
                  <a:cxn ang="0">
                    <a:pos x="288" y="136"/>
                  </a:cxn>
                  <a:cxn ang="0">
                    <a:pos x="333" y="80"/>
                  </a:cxn>
                  <a:cxn ang="0">
                    <a:pos x="362" y="80"/>
                  </a:cxn>
                  <a:cxn ang="0">
                    <a:pos x="370" y="64"/>
                  </a:cxn>
                  <a:cxn ang="0">
                    <a:pos x="399" y="56"/>
                  </a:cxn>
                  <a:cxn ang="0">
                    <a:pos x="421" y="72"/>
                  </a:cxn>
                  <a:cxn ang="0">
                    <a:pos x="481" y="48"/>
                  </a:cxn>
                  <a:cxn ang="0">
                    <a:pos x="488" y="16"/>
                  </a:cxn>
                  <a:cxn ang="0">
                    <a:pos x="518" y="0"/>
                  </a:cxn>
                  <a:cxn ang="0">
                    <a:pos x="518" y="8"/>
                  </a:cxn>
                  <a:cxn ang="0">
                    <a:pos x="503" y="24"/>
                  </a:cxn>
                </a:cxnLst>
                <a:rect l="0" t="0" r="r" b="b"/>
                <a:pathLst>
                  <a:path w="585" h="577">
                    <a:moveTo>
                      <a:pt x="503" y="24"/>
                    </a:moveTo>
                    <a:lnTo>
                      <a:pt x="510" y="48"/>
                    </a:lnTo>
                    <a:lnTo>
                      <a:pt x="540" y="72"/>
                    </a:lnTo>
                    <a:lnTo>
                      <a:pt x="555" y="112"/>
                    </a:lnTo>
                    <a:lnTo>
                      <a:pt x="584" y="120"/>
                    </a:lnTo>
                    <a:lnTo>
                      <a:pt x="584" y="152"/>
                    </a:lnTo>
                    <a:lnTo>
                      <a:pt x="569" y="160"/>
                    </a:lnTo>
                    <a:lnTo>
                      <a:pt x="540" y="216"/>
                    </a:lnTo>
                    <a:lnTo>
                      <a:pt x="518" y="248"/>
                    </a:lnTo>
                    <a:lnTo>
                      <a:pt x="518" y="272"/>
                    </a:lnTo>
                    <a:lnTo>
                      <a:pt x="547" y="272"/>
                    </a:lnTo>
                    <a:lnTo>
                      <a:pt x="540" y="304"/>
                    </a:lnTo>
                    <a:lnTo>
                      <a:pt x="503" y="352"/>
                    </a:lnTo>
                    <a:lnTo>
                      <a:pt x="488" y="352"/>
                    </a:lnTo>
                    <a:lnTo>
                      <a:pt x="458" y="392"/>
                    </a:lnTo>
                    <a:lnTo>
                      <a:pt x="444" y="432"/>
                    </a:lnTo>
                    <a:lnTo>
                      <a:pt x="414" y="432"/>
                    </a:lnTo>
                    <a:lnTo>
                      <a:pt x="407" y="440"/>
                    </a:lnTo>
                    <a:lnTo>
                      <a:pt x="362" y="440"/>
                    </a:lnTo>
                    <a:lnTo>
                      <a:pt x="362" y="504"/>
                    </a:lnTo>
                    <a:lnTo>
                      <a:pt x="377" y="504"/>
                    </a:lnTo>
                    <a:lnTo>
                      <a:pt x="384" y="520"/>
                    </a:lnTo>
                    <a:lnTo>
                      <a:pt x="355" y="544"/>
                    </a:lnTo>
                    <a:lnTo>
                      <a:pt x="355" y="552"/>
                    </a:lnTo>
                    <a:lnTo>
                      <a:pt x="259" y="544"/>
                    </a:lnTo>
                    <a:lnTo>
                      <a:pt x="192" y="576"/>
                    </a:lnTo>
                    <a:lnTo>
                      <a:pt x="155" y="568"/>
                    </a:lnTo>
                    <a:lnTo>
                      <a:pt x="126" y="504"/>
                    </a:lnTo>
                    <a:lnTo>
                      <a:pt x="67" y="504"/>
                    </a:lnTo>
                    <a:lnTo>
                      <a:pt x="0" y="464"/>
                    </a:lnTo>
                    <a:lnTo>
                      <a:pt x="0" y="424"/>
                    </a:lnTo>
                    <a:lnTo>
                      <a:pt x="7" y="424"/>
                    </a:lnTo>
                    <a:lnTo>
                      <a:pt x="44" y="400"/>
                    </a:lnTo>
                    <a:lnTo>
                      <a:pt x="81" y="440"/>
                    </a:lnTo>
                    <a:lnTo>
                      <a:pt x="118" y="448"/>
                    </a:lnTo>
                    <a:lnTo>
                      <a:pt x="133" y="448"/>
                    </a:lnTo>
                    <a:lnTo>
                      <a:pt x="155" y="496"/>
                    </a:lnTo>
                    <a:lnTo>
                      <a:pt x="200" y="520"/>
                    </a:lnTo>
                    <a:lnTo>
                      <a:pt x="222" y="512"/>
                    </a:lnTo>
                    <a:lnTo>
                      <a:pt x="229" y="488"/>
                    </a:lnTo>
                    <a:lnTo>
                      <a:pt x="237" y="448"/>
                    </a:lnTo>
                    <a:lnTo>
                      <a:pt x="274" y="408"/>
                    </a:lnTo>
                    <a:lnTo>
                      <a:pt x="311" y="352"/>
                    </a:lnTo>
                    <a:lnTo>
                      <a:pt x="333" y="304"/>
                    </a:lnTo>
                    <a:lnTo>
                      <a:pt x="325" y="248"/>
                    </a:lnTo>
                    <a:lnTo>
                      <a:pt x="303" y="248"/>
                    </a:lnTo>
                    <a:lnTo>
                      <a:pt x="303" y="184"/>
                    </a:lnTo>
                    <a:lnTo>
                      <a:pt x="325" y="160"/>
                    </a:lnTo>
                    <a:lnTo>
                      <a:pt x="318" y="152"/>
                    </a:lnTo>
                    <a:lnTo>
                      <a:pt x="288" y="152"/>
                    </a:lnTo>
                    <a:lnTo>
                      <a:pt x="288" y="136"/>
                    </a:lnTo>
                    <a:lnTo>
                      <a:pt x="333" y="80"/>
                    </a:lnTo>
                    <a:lnTo>
                      <a:pt x="362" y="80"/>
                    </a:lnTo>
                    <a:lnTo>
                      <a:pt x="370" y="64"/>
                    </a:lnTo>
                    <a:lnTo>
                      <a:pt x="399" y="56"/>
                    </a:lnTo>
                    <a:lnTo>
                      <a:pt x="421" y="72"/>
                    </a:lnTo>
                    <a:lnTo>
                      <a:pt x="481" y="48"/>
                    </a:lnTo>
                    <a:lnTo>
                      <a:pt x="488" y="16"/>
                    </a:lnTo>
                    <a:lnTo>
                      <a:pt x="518" y="0"/>
                    </a:lnTo>
                    <a:lnTo>
                      <a:pt x="518" y="8"/>
                    </a:lnTo>
                    <a:lnTo>
                      <a:pt x="503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947"/>
              <p:cNvSpPr>
                <a:spLocks/>
              </p:cNvSpPr>
              <p:nvPr/>
            </p:nvSpPr>
            <p:spPr bwMode="auto">
              <a:xfrm>
                <a:off x="2388" y="2154"/>
                <a:ext cx="500" cy="600"/>
              </a:xfrm>
              <a:custGeom>
                <a:avLst/>
                <a:gdLst/>
                <a:ahLst/>
                <a:cxnLst>
                  <a:cxn ang="0">
                    <a:pos x="303" y="16"/>
                  </a:cxn>
                  <a:cxn ang="0">
                    <a:pos x="339" y="88"/>
                  </a:cxn>
                  <a:cxn ang="0">
                    <a:pos x="354" y="120"/>
                  </a:cxn>
                  <a:cxn ang="0">
                    <a:pos x="399" y="168"/>
                  </a:cxn>
                  <a:cxn ang="0">
                    <a:pos x="399" y="296"/>
                  </a:cxn>
                  <a:cxn ang="0">
                    <a:pos x="428" y="280"/>
                  </a:cxn>
                  <a:cxn ang="0">
                    <a:pos x="480" y="248"/>
                  </a:cxn>
                  <a:cxn ang="0">
                    <a:pos x="524" y="232"/>
                  </a:cxn>
                  <a:cxn ang="0">
                    <a:pos x="568" y="144"/>
                  </a:cxn>
                  <a:cxn ang="0">
                    <a:pos x="627" y="192"/>
                  </a:cxn>
                  <a:cxn ang="0">
                    <a:pos x="664" y="176"/>
                  </a:cxn>
                  <a:cxn ang="0">
                    <a:pos x="701" y="248"/>
                  </a:cxn>
                  <a:cxn ang="0">
                    <a:pos x="657" y="304"/>
                  </a:cxn>
                  <a:cxn ang="0">
                    <a:pos x="686" y="352"/>
                  </a:cxn>
                  <a:cxn ang="0">
                    <a:pos x="627" y="368"/>
                  </a:cxn>
                  <a:cxn ang="0">
                    <a:pos x="642" y="344"/>
                  </a:cxn>
                  <a:cxn ang="0">
                    <a:pos x="605" y="392"/>
                  </a:cxn>
                  <a:cxn ang="0">
                    <a:pos x="524" y="400"/>
                  </a:cxn>
                  <a:cxn ang="0">
                    <a:pos x="487" y="424"/>
                  </a:cxn>
                  <a:cxn ang="0">
                    <a:pos x="413" y="480"/>
                  </a:cxn>
                  <a:cxn ang="0">
                    <a:pos x="443" y="496"/>
                  </a:cxn>
                  <a:cxn ang="0">
                    <a:pos x="428" y="528"/>
                  </a:cxn>
                  <a:cxn ang="0">
                    <a:pos x="450" y="592"/>
                  </a:cxn>
                  <a:cxn ang="0">
                    <a:pos x="435" y="696"/>
                  </a:cxn>
                  <a:cxn ang="0">
                    <a:pos x="362" y="792"/>
                  </a:cxn>
                  <a:cxn ang="0">
                    <a:pos x="347" y="856"/>
                  </a:cxn>
                  <a:cxn ang="0">
                    <a:pos x="280" y="840"/>
                  </a:cxn>
                  <a:cxn ang="0">
                    <a:pos x="244" y="792"/>
                  </a:cxn>
                  <a:cxn ang="0">
                    <a:pos x="170" y="744"/>
                  </a:cxn>
                  <a:cxn ang="0">
                    <a:pos x="125" y="768"/>
                  </a:cxn>
                  <a:cxn ang="0">
                    <a:pos x="74" y="752"/>
                  </a:cxn>
                  <a:cxn ang="0">
                    <a:pos x="37" y="728"/>
                  </a:cxn>
                  <a:cxn ang="0">
                    <a:pos x="0" y="704"/>
                  </a:cxn>
                  <a:cxn ang="0">
                    <a:pos x="30" y="672"/>
                  </a:cxn>
                  <a:cxn ang="0">
                    <a:pos x="59" y="576"/>
                  </a:cxn>
                  <a:cxn ang="0">
                    <a:pos x="30" y="504"/>
                  </a:cxn>
                  <a:cxn ang="0">
                    <a:pos x="52" y="456"/>
                  </a:cxn>
                  <a:cxn ang="0">
                    <a:pos x="103" y="432"/>
                  </a:cxn>
                  <a:cxn ang="0">
                    <a:pos x="140" y="464"/>
                  </a:cxn>
                  <a:cxn ang="0">
                    <a:pos x="155" y="432"/>
                  </a:cxn>
                  <a:cxn ang="0">
                    <a:pos x="192" y="336"/>
                  </a:cxn>
                  <a:cxn ang="0">
                    <a:pos x="221" y="360"/>
                  </a:cxn>
                  <a:cxn ang="0">
                    <a:pos x="273" y="336"/>
                  </a:cxn>
                  <a:cxn ang="0">
                    <a:pos x="273" y="288"/>
                  </a:cxn>
                  <a:cxn ang="0">
                    <a:pos x="236" y="240"/>
                  </a:cxn>
                  <a:cxn ang="0">
                    <a:pos x="258" y="144"/>
                  </a:cxn>
                  <a:cxn ang="0">
                    <a:pos x="244" y="72"/>
                  </a:cxn>
                  <a:cxn ang="0">
                    <a:pos x="266" y="8"/>
                  </a:cxn>
                  <a:cxn ang="0">
                    <a:pos x="295" y="0"/>
                  </a:cxn>
                </a:cxnLst>
                <a:rect l="0" t="0" r="r" b="b"/>
                <a:pathLst>
                  <a:path w="702" h="865">
                    <a:moveTo>
                      <a:pt x="295" y="0"/>
                    </a:moveTo>
                    <a:lnTo>
                      <a:pt x="303" y="16"/>
                    </a:lnTo>
                    <a:lnTo>
                      <a:pt x="339" y="48"/>
                    </a:lnTo>
                    <a:lnTo>
                      <a:pt x="339" y="88"/>
                    </a:lnTo>
                    <a:lnTo>
                      <a:pt x="362" y="96"/>
                    </a:lnTo>
                    <a:lnTo>
                      <a:pt x="354" y="120"/>
                    </a:lnTo>
                    <a:lnTo>
                      <a:pt x="369" y="144"/>
                    </a:lnTo>
                    <a:lnTo>
                      <a:pt x="399" y="168"/>
                    </a:lnTo>
                    <a:lnTo>
                      <a:pt x="391" y="256"/>
                    </a:lnTo>
                    <a:lnTo>
                      <a:pt x="399" y="296"/>
                    </a:lnTo>
                    <a:lnTo>
                      <a:pt x="421" y="296"/>
                    </a:lnTo>
                    <a:lnTo>
                      <a:pt x="428" y="280"/>
                    </a:lnTo>
                    <a:lnTo>
                      <a:pt x="472" y="264"/>
                    </a:lnTo>
                    <a:lnTo>
                      <a:pt x="480" y="248"/>
                    </a:lnTo>
                    <a:lnTo>
                      <a:pt x="494" y="272"/>
                    </a:lnTo>
                    <a:lnTo>
                      <a:pt x="524" y="232"/>
                    </a:lnTo>
                    <a:lnTo>
                      <a:pt x="531" y="184"/>
                    </a:lnTo>
                    <a:lnTo>
                      <a:pt x="568" y="144"/>
                    </a:lnTo>
                    <a:lnTo>
                      <a:pt x="605" y="168"/>
                    </a:lnTo>
                    <a:lnTo>
                      <a:pt x="627" y="192"/>
                    </a:lnTo>
                    <a:lnTo>
                      <a:pt x="649" y="168"/>
                    </a:lnTo>
                    <a:lnTo>
                      <a:pt x="664" y="176"/>
                    </a:lnTo>
                    <a:lnTo>
                      <a:pt x="672" y="200"/>
                    </a:lnTo>
                    <a:lnTo>
                      <a:pt x="701" y="248"/>
                    </a:lnTo>
                    <a:lnTo>
                      <a:pt x="664" y="264"/>
                    </a:lnTo>
                    <a:lnTo>
                      <a:pt x="657" y="304"/>
                    </a:lnTo>
                    <a:lnTo>
                      <a:pt x="686" y="328"/>
                    </a:lnTo>
                    <a:lnTo>
                      <a:pt x="686" y="352"/>
                    </a:lnTo>
                    <a:lnTo>
                      <a:pt x="664" y="376"/>
                    </a:lnTo>
                    <a:lnTo>
                      <a:pt x="627" y="368"/>
                    </a:lnTo>
                    <a:lnTo>
                      <a:pt x="642" y="352"/>
                    </a:lnTo>
                    <a:lnTo>
                      <a:pt x="642" y="344"/>
                    </a:lnTo>
                    <a:lnTo>
                      <a:pt x="613" y="360"/>
                    </a:lnTo>
                    <a:lnTo>
                      <a:pt x="605" y="392"/>
                    </a:lnTo>
                    <a:lnTo>
                      <a:pt x="546" y="416"/>
                    </a:lnTo>
                    <a:lnTo>
                      <a:pt x="524" y="400"/>
                    </a:lnTo>
                    <a:lnTo>
                      <a:pt x="494" y="408"/>
                    </a:lnTo>
                    <a:lnTo>
                      <a:pt x="487" y="424"/>
                    </a:lnTo>
                    <a:lnTo>
                      <a:pt x="458" y="424"/>
                    </a:lnTo>
                    <a:lnTo>
                      <a:pt x="413" y="480"/>
                    </a:lnTo>
                    <a:lnTo>
                      <a:pt x="413" y="496"/>
                    </a:lnTo>
                    <a:lnTo>
                      <a:pt x="443" y="496"/>
                    </a:lnTo>
                    <a:lnTo>
                      <a:pt x="450" y="504"/>
                    </a:lnTo>
                    <a:lnTo>
                      <a:pt x="428" y="528"/>
                    </a:lnTo>
                    <a:lnTo>
                      <a:pt x="428" y="592"/>
                    </a:lnTo>
                    <a:lnTo>
                      <a:pt x="450" y="592"/>
                    </a:lnTo>
                    <a:lnTo>
                      <a:pt x="458" y="648"/>
                    </a:lnTo>
                    <a:lnTo>
                      <a:pt x="435" y="696"/>
                    </a:lnTo>
                    <a:lnTo>
                      <a:pt x="399" y="752"/>
                    </a:lnTo>
                    <a:lnTo>
                      <a:pt x="362" y="792"/>
                    </a:lnTo>
                    <a:lnTo>
                      <a:pt x="354" y="832"/>
                    </a:lnTo>
                    <a:lnTo>
                      <a:pt x="347" y="856"/>
                    </a:lnTo>
                    <a:lnTo>
                      <a:pt x="325" y="864"/>
                    </a:lnTo>
                    <a:lnTo>
                      <a:pt x="280" y="840"/>
                    </a:lnTo>
                    <a:lnTo>
                      <a:pt x="258" y="792"/>
                    </a:lnTo>
                    <a:lnTo>
                      <a:pt x="244" y="792"/>
                    </a:lnTo>
                    <a:lnTo>
                      <a:pt x="207" y="784"/>
                    </a:lnTo>
                    <a:lnTo>
                      <a:pt x="170" y="744"/>
                    </a:lnTo>
                    <a:lnTo>
                      <a:pt x="133" y="768"/>
                    </a:lnTo>
                    <a:lnTo>
                      <a:pt x="125" y="768"/>
                    </a:lnTo>
                    <a:lnTo>
                      <a:pt x="111" y="760"/>
                    </a:lnTo>
                    <a:lnTo>
                      <a:pt x="74" y="752"/>
                    </a:lnTo>
                    <a:lnTo>
                      <a:pt x="52" y="728"/>
                    </a:lnTo>
                    <a:lnTo>
                      <a:pt x="37" y="728"/>
                    </a:lnTo>
                    <a:lnTo>
                      <a:pt x="30" y="728"/>
                    </a:lnTo>
                    <a:lnTo>
                      <a:pt x="0" y="704"/>
                    </a:lnTo>
                    <a:lnTo>
                      <a:pt x="0" y="680"/>
                    </a:lnTo>
                    <a:lnTo>
                      <a:pt x="30" y="672"/>
                    </a:lnTo>
                    <a:lnTo>
                      <a:pt x="37" y="592"/>
                    </a:lnTo>
                    <a:lnTo>
                      <a:pt x="59" y="576"/>
                    </a:lnTo>
                    <a:lnTo>
                      <a:pt x="59" y="536"/>
                    </a:lnTo>
                    <a:lnTo>
                      <a:pt x="30" y="504"/>
                    </a:lnTo>
                    <a:lnTo>
                      <a:pt x="52" y="480"/>
                    </a:lnTo>
                    <a:lnTo>
                      <a:pt x="52" y="456"/>
                    </a:lnTo>
                    <a:lnTo>
                      <a:pt x="96" y="456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40" y="464"/>
                    </a:lnTo>
                    <a:lnTo>
                      <a:pt x="148" y="464"/>
                    </a:lnTo>
                    <a:lnTo>
                      <a:pt x="155" y="432"/>
                    </a:lnTo>
                    <a:lnTo>
                      <a:pt x="192" y="384"/>
                    </a:lnTo>
                    <a:lnTo>
                      <a:pt x="192" y="336"/>
                    </a:lnTo>
                    <a:lnTo>
                      <a:pt x="199" y="336"/>
                    </a:lnTo>
                    <a:lnTo>
                      <a:pt x="221" y="360"/>
                    </a:lnTo>
                    <a:lnTo>
                      <a:pt x="266" y="376"/>
                    </a:lnTo>
                    <a:lnTo>
                      <a:pt x="273" y="336"/>
                    </a:lnTo>
                    <a:lnTo>
                      <a:pt x="258" y="304"/>
                    </a:lnTo>
                    <a:lnTo>
                      <a:pt x="273" y="288"/>
                    </a:lnTo>
                    <a:lnTo>
                      <a:pt x="266" y="264"/>
                    </a:lnTo>
                    <a:lnTo>
                      <a:pt x="236" y="240"/>
                    </a:lnTo>
                    <a:lnTo>
                      <a:pt x="229" y="200"/>
                    </a:lnTo>
                    <a:lnTo>
                      <a:pt x="258" y="144"/>
                    </a:lnTo>
                    <a:lnTo>
                      <a:pt x="266" y="112"/>
                    </a:lnTo>
                    <a:lnTo>
                      <a:pt x="244" y="72"/>
                    </a:lnTo>
                    <a:lnTo>
                      <a:pt x="258" y="56"/>
                    </a:lnTo>
                    <a:lnTo>
                      <a:pt x="266" y="8"/>
                    </a:lnTo>
                    <a:lnTo>
                      <a:pt x="288" y="8"/>
                    </a:lnTo>
                    <a:lnTo>
                      <a:pt x="295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948"/>
              <p:cNvSpPr>
                <a:spLocks/>
              </p:cNvSpPr>
              <p:nvPr/>
            </p:nvSpPr>
            <p:spPr bwMode="auto">
              <a:xfrm>
                <a:off x="2842" y="2638"/>
                <a:ext cx="100" cy="67"/>
              </a:xfrm>
              <a:custGeom>
                <a:avLst/>
                <a:gdLst/>
                <a:ahLst/>
                <a:cxnLst>
                  <a:cxn ang="0">
                    <a:pos x="95" y="80"/>
                  </a:cxn>
                  <a:cxn ang="0">
                    <a:pos x="139" y="56"/>
                  </a:cxn>
                  <a:cxn ang="0">
                    <a:pos x="117" y="40"/>
                  </a:cxn>
                  <a:cxn ang="0">
                    <a:pos x="124" y="8"/>
                  </a:cxn>
                  <a:cxn ang="0">
                    <a:pos x="95" y="0"/>
                  </a:cxn>
                  <a:cxn ang="0">
                    <a:pos x="73" y="24"/>
                  </a:cxn>
                  <a:cxn ang="0">
                    <a:pos x="59" y="24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2" y="48"/>
                  </a:cxn>
                  <a:cxn ang="0">
                    <a:pos x="0" y="88"/>
                  </a:cxn>
                  <a:cxn ang="0">
                    <a:pos x="29" y="96"/>
                  </a:cxn>
                  <a:cxn ang="0">
                    <a:pos x="59" y="88"/>
                  </a:cxn>
                  <a:cxn ang="0">
                    <a:pos x="81" y="88"/>
                  </a:cxn>
                  <a:cxn ang="0">
                    <a:pos x="95" y="80"/>
                  </a:cxn>
                </a:cxnLst>
                <a:rect l="0" t="0" r="r" b="b"/>
                <a:pathLst>
                  <a:path w="140" h="97">
                    <a:moveTo>
                      <a:pt x="95" y="80"/>
                    </a:moveTo>
                    <a:lnTo>
                      <a:pt x="139" y="56"/>
                    </a:lnTo>
                    <a:lnTo>
                      <a:pt x="117" y="40"/>
                    </a:lnTo>
                    <a:lnTo>
                      <a:pt x="124" y="8"/>
                    </a:lnTo>
                    <a:lnTo>
                      <a:pt x="95" y="0"/>
                    </a:lnTo>
                    <a:lnTo>
                      <a:pt x="73" y="24"/>
                    </a:lnTo>
                    <a:lnTo>
                      <a:pt x="59" y="24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2" y="48"/>
                    </a:lnTo>
                    <a:lnTo>
                      <a:pt x="0" y="88"/>
                    </a:lnTo>
                    <a:lnTo>
                      <a:pt x="29" y="96"/>
                    </a:lnTo>
                    <a:lnTo>
                      <a:pt x="59" y="88"/>
                    </a:lnTo>
                    <a:lnTo>
                      <a:pt x="81" y="88"/>
                    </a:lnTo>
                    <a:lnTo>
                      <a:pt x="95" y="8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949"/>
              <p:cNvSpPr>
                <a:spLocks/>
              </p:cNvSpPr>
              <p:nvPr/>
            </p:nvSpPr>
            <p:spPr bwMode="auto">
              <a:xfrm>
                <a:off x="2556" y="2621"/>
                <a:ext cx="100" cy="68"/>
              </a:xfrm>
              <a:custGeom>
                <a:avLst/>
                <a:gdLst/>
                <a:ahLst/>
                <a:cxnLst>
                  <a:cxn ang="0">
                    <a:pos x="74" y="80"/>
                  </a:cxn>
                  <a:cxn ang="0">
                    <a:pos x="74" y="64"/>
                  </a:cxn>
                  <a:cxn ang="0">
                    <a:pos x="88" y="64"/>
                  </a:cxn>
                  <a:cxn ang="0">
                    <a:pos x="111" y="96"/>
                  </a:cxn>
                  <a:cxn ang="0">
                    <a:pos x="140" y="48"/>
                  </a:cxn>
                  <a:cxn ang="0">
                    <a:pos x="133" y="16"/>
                  </a:cxn>
                  <a:cxn ang="0">
                    <a:pos x="111" y="16"/>
                  </a:cxn>
                  <a:cxn ang="0">
                    <a:pos x="96" y="24"/>
                  </a:cxn>
                  <a:cxn ang="0">
                    <a:pos x="74" y="0"/>
                  </a:cxn>
                  <a:cxn ang="0">
                    <a:pos x="59" y="8"/>
                  </a:cxn>
                  <a:cxn ang="0">
                    <a:pos x="37" y="24"/>
                  </a:cxn>
                  <a:cxn ang="0">
                    <a:pos x="22" y="8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0" y="56"/>
                  </a:cxn>
                  <a:cxn ang="0">
                    <a:pos x="22" y="72"/>
                  </a:cxn>
                  <a:cxn ang="0">
                    <a:pos x="29" y="64"/>
                  </a:cxn>
                  <a:cxn ang="0">
                    <a:pos x="44" y="48"/>
                  </a:cxn>
                  <a:cxn ang="0">
                    <a:pos x="52" y="64"/>
                  </a:cxn>
                  <a:cxn ang="0">
                    <a:pos x="74" y="80"/>
                  </a:cxn>
                </a:cxnLst>
                <a:rect l="0" t="0" r="r" b="b"/>
                <a:pathLst>
                  <a:path w="141" h="97">
                    <a:moveTo>
                      <a:pt x="74" y="80"/>
                    </a:moveTo>
                    <a:lnTo>
                      <a:pt x="74" y="64"/>
                    </a:lnTo>
                    <a:lnTo>
                      <a:pt x="88" y="64"/>
                    </a:lnTo>
                    <a:lnTo>
                      <a:pt x="111" y="96"/>
                    </a:lnTo>
                    <a:lnTo>
                      <a:pt x="140" y="48"/>
                    </a:lnTo>
                    <a:lnTo>
                      <a:pt x="133" y="16"/>
                    </a:lnTo>
                    <a:lnTo>
                      <a:pt x="111" y="16"/>
                    </a:lnTo>
                    <a:lnTo>
                      <a:pt x="96" y="24"/>
                    </a:lnTo>
                    <a:lnTo>
                      <a:pt x="74" y="0"/>
                    </a:lnTo>
                    <a:lnTo>
                      <a:pt x="59" y="8"/>
                    </a:lnTo>
                    <a:lnTo>
                      <a:pt x="37" y="24"/>
                    </a:lnTo>
                    <a:lnTo>
                      <a:pt x="22" y="8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0" y="56"/>
                    </a:lnTo>
                    <a:lnTo>
                      <a:pt x="22" y="72"/>
                    </a:lnTo>
                    <a:lnTo>
                      <a:pt x="29" y="64"/>
                    </a:lnTo>
                    <a:lnTo>
                      <a:pt x="44" y="48"/>
                    </a:lnTo>
                    <a:lnTo>
                      <a:pt x="52" y="64"/>
                    </a:lnTo>
                    <a:lnTo>
                      <a:pt x="74" y="8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950"/>
              <p:cNvSpPr>
                <a:spLocks/>
              </p:cNvSpPr>
              <p:nvPr/>
            </p:nvSpPr>
            <p:spPr bwMode="auto">
              <a:xfrm>
                <a:off x="2214" y="2660"/>
                <a:ext cx="263" cy="17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0" y="184"/>
                  </a:cxn>
                  <a:cxn ang="0">
                    <a:pos x="37" y="224"/>
                  </a:cxn>
                  <a:cxn ang="0">
                    <a:pos x="15" y="232"/>
                  </a:cxn>
                  <a:cxn ang="0">
                    <a:pos x="15" y="248"/>
                  </a:cxn>
                  <a:cxn ang="0">
                    <a:pos x="22" y="256"/>
                  </a:cxn>
                  <a:cxn ang="0">
                    <a:pos x="133" y="200"/>
                  </a:cxn>
                  <a:cxn ang="0">
                    <a:pos x="162" y="224"/>
                  </a:cxn>
                  <a:cxn ang="0">
                    <a:pos x="207" y="216"/>
                  </a:cxn>
                  <a:cxn ang="0">
                    <a:pos x="229" y="256"/>
                  </a:cxn>
                  <a:cxn ang="0">
                    <a:pos x="325" y="256"/>
                  </a:cxn>
                  <a:cxn ang="0">
                    <a:pos x="369" y="216"/>
                  </a:cxn>
                  <a:cxn ang="0">
                    <a:pos x="347" y="168"/>
                  </a:cxn>
                  <a:cxn ang="0">
                    <a:pos x="369" y="112"/>
                  </a:cxn>
                  <a:cxn ang="0">
                    <a:pos x="369" y="80"/>
                  </a:cxn>
                  <a:cxn ang="0">
                    <a:pos x="369" y="40"/>
                  </a:cxn>
                  <a:cxn ang="0">
                    <a:pos x="354" y="32"/>
                  </a:cxn>
                  <a:cxn ang="0">
                    <a:pos x="317" y="24"/>
                  </a:cxn>
                  <a:cxn ang="0">
                    <a:pos x="295" y="0"/>
                  </a:cxn>
                  <a:cxn ang="0">
                    <a:pos x="280" y="0"/>
                  </a:cxn>
                  <a:cxn ang="0">
                    <a:pos x="273" y="8"/>
                  </a:cxn>
                  <a:cxn ang="0">
                    <a:pos x="236" y="24"/>
                  </a:cxn>
                  <a:cxn ang="0">
                    <a:pos x="199" y="64"/>
                  </a:cxn>
                  <a:cxn ang="0">
                    <a:pos x="177" y="112"/>
                  </a:cxn>
                  <a:cxn ang="0">
                    <a:pos x="155" y="120"/>
                  </a:cxn>
                  <a:cxn ang="0">
                    <a:pos x="140" y="144"/>
                  </a:cxn>
                  <a:cxn ang="0">
                    <a:pos x="74" y="128"/>
                  </a:cxn>
                  <a:cxn ang="0">
                    <a:pos x="59" y="112"/>
                  </a:cxn>
                  <a:cxn ang="0">
                    <a:pos x="44" y="120"/>
                  </a:cxn>
                  <a:cxn ang="0">
                    <a:pos x="30" y="152"/>
                  </a:cxn>
                  <a:cxn ang="0">
                    <a:pos x="7" y="152"/>
                  </a:cxn>
                </a:cxnLst>
                <a:rect l="0" t="0" r="r" b="b"/>
                <a:pathLst>
                  <a:path w="370" h="257">
                    <a:moveTo>
                      <a:pt x="7" y="152"/>
                    </a:moveTo>
                    <a:lnTo>
                      <a:pt x="0" y="184"/>
                    </a:lnTo>
                    <a:lnTo>
                      <a:pt x="37" y="224"/>
                    </a:lnTo>
                    <a:lnTo>
                      <a:pt x="15" y="232"/>
                    </a:lnTo>
                    <a:lnTo>
                      <a:pt x="15" y="248"/>
                    </a:lnTo>
                    <a:lnTo>
                      <a:pt x="22" y="256"/>
                    </a:lnTo>
                    <a:lnTo>
                      <a:pt x="133" y="200"/>
                    </a:lnTo>
                    <a:lnTo>
                      <a:pt x="162" y="224"/>
                    </a:lnTo>
                    <a:lnTo>
                      <a:pt x="207" y="216"/>
                    </a:lnTo>
                    <a:lnTo>
                      <a:pt x="229" y="256"/>
                    </a:lnTo>
                    <a:lnTo>
                      <a:pt x="325" y="256"/>
                    </a:lnTo>
                    <a:lnTo>
                      <a:pt x="369" y="216"/>
                    </a:lnTo>
                    <a:lnTo>
                      <a:pt x="347" y="168"/>
                    </a:lnTo>
                    <a:lnTo>
                      <a:pt x="369" y="112"/>
                    </a:lnTo>
                    <a:lnTo>
                      <a:pt x="369" y="80"/>
                    </a:lnTo>
                    <a:lnTo>
                      <a:pt x="369" y="40"/>
                    </a:lnTo>
                    <a:lnTo>
                      <a:pt x="354" y="32"/>
                    </a:lnTo>
                    <a:lnTo>
                      <a:pt x="317" y="24"/>
                    </a:lnTo>
                    <a:lnTo>
                      <a:pt x="295" y="0"/>
                    </a:lnTo>
                    <a:lnTo>
                      <a:pt x="280" y="0"/>
                    </a:lnTo>
                    <a:lnTo>
                      <a:pt x="273" y="8"/>
                    </a:lnTo>
                    <a:lnTo>
                      <a:pt x="236" y="24"/>
                    </a:lnTo>
                    <a:lnTo>
                      <a:pt x="199" y="64"/>
                    </a:lnTo>
                    <a:lnTo>
                      <a:pt x="177" y="112"/>
                    </a:lnTo>
                    <a:lnTo>
                      <a:pt x="155" y="120"/>
                    </a:lnTo>
                    <a:lnTo>
                      <a:pt x="140" y="144"/>
                    </a:lnTo>
                    <a:lnTo>
                      <a:pt x="74" y="128"/>
                    </a:lnTo>
                    <a:lnTo>
                      <a:pt x="59" y="112"/>
                    </a:lnTo>
                    <a:lnTo>
                      <a:pt x="44" y="120"/>
                    </a:lnTo>
                    <a:lnTo>
                      <a:pt x="30" y="152"/>
                    </a:lnTo>
                    <a:lnTo>
                      <a:pt x="7" y="15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951"/>
              <p:cNvSpPr>
                <a:spLocks/>
              </p:cNvSpPr>
              <p:nvPr/>
            </p:nvSpPr>
            <p:spPr bwMode="auto">
              <a:xfrm>
                <a:off x="2108" y="2527"/>
                <a:ext cx="122" cy="200"/>
              </a:xfrm>
              <a:custGeom>
                <a:avLst/>
                <a:gdLst/>
                <a:ahLst/>
                <a:cxnLst>
                  <a:cxn ang="0">
                    <a:pos x="15" y="144"/>
                  </a:cxn>
                  <a:cxn ang="0">
                    <a:pos x="22" y="144"/>
                  </a:cxn>
                  <a:cxn ang="0">
                    <a:pos x="37" y="176"/>
                  </a:cxn>
                  <a:cxn ang="0">
                    <a:pos x="74" y="208"/>
                  </a:cxn>
                  <a:cxn ang="0">
                    <a:pos x="74" y="240"/>
                  </a:cxn>
                  <a:cxn ang="0">
                    <a:pos x="89" y="264"/>
                  </a:cxn>
                  <a:cxn ang="0">
                    <a:pos x="89" y="272"/>
                  </a:cxn>
                  <a:cxn ang="0">
                    <a:pos x="141" y="288"/>
                  </a:cxn>
                  <a:cxn ang="0">
                    <a:pos x="164" y="248"/>
                  </a:cxn>
                  <a:cxn ang="0">
                    <a:pos x="149" y="216"/>
                  </a:cxn>
                  <a:cxn ang="0">
                    <a:pos x="156" y="168"/>
                  </a:cxn>
                  <a:cxn ang="0">
                    <a:pos x="134" y="160"/>
                  </a:cxn>
                  <a:cxn ang="0">
                    <a:pos x="134" y="144"/>
                  </a:cxn>
                  <a:cxn ang="0">
                    <a:pos x="149" y="120"/>
                  </a:cxn>
                  <a:cxn ang="0">
                    <a:pos x="134" y="112"/>
                  </a:cxn>
                  <a:cxn ang="0">
                    <a:pos x="134" y="96"/>
                  </a:cxn>
                  <a:cxn ang="0">
                    <a:pos x="149" y="88"/>
                  </a:cxn>
                  <a:cxn ang="0">
                    <a:pos x="171" y="56"/>
                  </a:cxn>
                  <a:cxn ang="0">
                    <a:pos x="141" y="16"/>
                  </a:cxn>
                  <a:cxn ang="0">
                    <a:pos x="141" y="0"/>
                  </a:cxn>
                  <a:cxn ang="0">
                    <a:pos x="112" y="24"/>
                  </a:cxn>
                  <a:cxn ang="0">
                    <a:pos x="89" y="8"/>
                  </a:cxn>
                  <a:cxn ang="0">
                    <a:pos x="60" y="16"/>
                  </a:cxn>
                  <a:cxn ang="0">
                    <a:pos x="37" y="40"/>
                  </a:cxn>
                  <a:cxn ang="0">
                    <a:pos x="0" y="40"/>
                  </a:cxn>
                  <a:cxn ang="0">
                    <a:pos x="15" y="64"/>
                  </a:cxn>
                  <a:cxn ang="0">
                    <a:pos x="15" y="144"/>
                  </a:cxn>
                </a:cxnLst>
                <a:rect l="0" t="0" r="r" b="b"/>
                <a:pathLst>
                  <a:path w="172" h="289">
                    <a:moveTo>
                      <a:pt x="15" y="144"/>
                    </a:moveTo>
                    <a:lnTo>
                      <a:pt x="22" y="144"/>
                    </a:lnTo>
                    <a:lnTo>
                      <a:pt x="37" y="176"/>
                    </a:lnTo>
                    <a:lnTo>
                      <a:pt x="74" y="208"/>
                    </a:lnTo>
                    <a:lnTo>
                      <a:pt x="74" y="240"/>
                    </a:lnTo>
                    <a:lnTo>
                      <a:pt x="89" y="264"/>
                    </a:lnTo>
                    <a:lnTo>
                      <a:pt x="89" y="272"/>
                    </a:lnTo>
                    <a:lnTo>
                      <a:pt x="141" y="288"/>
                    </a:lnTo>
                    <a:lnTo>
                      <a:pt x="164" y="248"/>
                    </a:lnTo>
                    <a:lnTo>
                      <a:pt x="149" y="216"/>
                    </a:lnTo>
                    <a:lnTo>
                      <a:pt x="156" y="168"/>
                    </a:lnTo>
                    <a:lnTo>
                      <a:pt x="134" y="160"/>
                    </a:lnTo>
                    <a:lnTo>
                      <a:pt x="134" y="144"/>
                    </a:lnTo>
                    <a:lnTo>
                      <a:pt x="149" y="120"/>
                    </a:lnTo>
                    <a:lnTo>
                      <a:pt x="134" y="112"/>
                    </a:lnTo>
                    <a:lnTo>
                      <a:pt x="134" y="96"/>
                    </a:lnTo>
                    <a:lnTo>
                      <a:pt x="149" y="88"/>
                    </a:lnTo>
                    <a:lnTo>
                      <a:pt x="171" y="56"/>
                    </a:lnTo>
                    <a:lnTo>
                      <a:pt x="141" y="16"/>
                    </a:lnTo>
                    <a:lnTo>
                      <a:pt x="141" y="0"/>
                    </a:lnTo>
                    <a:lnTo>
                      <a:pt x="112" y="24"/>
                    </a:lnTo>
                    <a:lnTo>
                      <a:pt x="89" y="8"/>
                    </a:lnTo>
                    <a:lnTo>
                      <a:pt x="60" y="16"/>
                    </a:lnTo>
                    <a:lnTo>
                      <a:pt x="37" y="40"/>
                    </a:lnTo>
                    <a:lnTo>
                      <a:pt x="0" y="40"/>
                    </a:lnTo>
                    <a:lnTo>
                      <a:pt x="15" y="64"/>
                    </a:lnTo>
                    <a:lnTo>
                      <a:pt x="15" y="14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952"/>
              <p:cNvSpPr>
                <a:spLocks/>
              </p:cNvSpPr>
              <p:nvPr/>
            </p:nvSpPr>
            <p:spPr bwMode="auto">
              <a:xfrm>
                <a:off x="1908" y="2321"/>
                <a:ext cx="322" cy="251"/>
              </a:xfrm>
              <a:custGeom>
                <a:avLst/>
                <a:gdLst/>
                <a:ahLst/>
                <a:cxnLst>
                  <a:cxn ang="0">
                    <a:pos x="303" y="32"/>
                  </a:cxn>
                  <a:cxn ang="0">
                    <a:pos x="311" y="56"/>
                  </a:cxn>
                  <a:cxn ang="0">
                    <a:pos x="311" y="88"/>
                  </a:cxn>
                  <a:cxn ang="0">
                    <a:pos x="362" y="88"/>
                  </a:cxn>
                  <a:cxn ang="0">
                    <a:pos x="392" y="104"/>
                  </a:cxn>
                  <a:cxn ang="0">
                    <a:pos x="399" y="136"/>
                  </a:cxn>
                  <a:cxn ang="0">
                    <a:pos x="436" y="136"/>
                  </a:cxn>
                  <a:cxn ang="0">
                    <a:pos x="436" y="152"/>
                  </a:cxn>
                  <a:cxn ang="0">
                    <a:pos x="414" y="168"/>
                  </a:cxn>
                  <a:cxn ang="0">
                    <a:pos x="399" y="200"/>
                  </a:cxn>
                  <a:cxn ang="0">
                    <a:pos x="444" y="224"/>
                  </a:cxn>
                  <a:cxn ang="0">
                    <a:pos x="451" y="248"/>
                  </a:cxn>
                  <a:cxn ang="0">
                    <a:pos x="421" y="272"/>
                  </a:cxn>
                  <a:cxn ang="0">
                    <a:pos x="421" y="296"/>
                  </a:cxn>
                  <a:cxn ang="0">
                    <a:pos x="392" y="320"/>
                  </a:cxn>
                  <a:cxn ang="0">
                    <a:pos x="370" y="304"/>
                  </a:cxn>
                  <a:cxn ang="0">
                    <a:pos x="340" y="312"/>
                  </a:cxn>
                  <a:cxn ang="0">
                    <a:pos x="318" y="336"/>
                  </a:cxn>
                  <a:cxn ang="0">
                    <a:pos x="281" y="336"/>
                  </a:cxn>
                  <a:cxn ang="0">
                    <a:pos x="244" y="360"/>
                  </a:cxn>
                  <a:cxn ang="0">
                    <a:pos x="229" y="328"/>
                  </a:cxn>
                  <a:cxn ang="0">
                    <a:pos x="251" y="320"/>
                  </a:cxn>
                  <a:cxn ang="0">
                    <a:pos x="222" y="304"/>
                  </a:cxn>
                  <a:cxn ang="0">
                    <a:pos x="200" y="312"/>
                  </a:cxn>
                  <a:cxn ang="0">
                    <a:pos x="177" y="296"/>
                  </a:cxn>
                  <a:cxn ang="0">
                    <a:pos x="155" y="296"/>
                  </a:cxn>
                  <a:cxn ang="0">
                    <a:pos x="104" y="248"/>
                  </a:cxn>
                  <a:cxn ang="0">
                    <a:pos x="44" y="232"/>
                  </a:cxn>
                  <a:cxn ang="0">
                    <a:pos x="15" y="232"/>
                  </a:cxn>
                  <a:cxn ang="0">
                    <a:pos x="7" y="184"/>
                  </a:cxn>
                  <a:cxn ang="0">
                    <a:pos x="0" y="128"/>
                  </a:cxn>
                  <a:cxn ang="0">
                    <a:pos x="30" y="88"/>
                  </a:cxn>
                  <a:cxn ang="0">
                    <a:pos x="37" y="72"/>
                  </a:cxn>
                  <a:cxn ang="0">
                    <a:pos x="74" y="64"/>
                  </a:cxn>
                  <a:cxn ang="0">
                    <a:pos x="67" y="40"/>
                  </a:cxn>
                  <a:cxn ang="0">
                    <a:pos x="89" y="0"/>
                  </a:cxn>
                  <a:cxn ang="0">
                    <a:pos x="140" y="0"/>
                  </a:cxn>
                  <a:cxn ang="0">
                    <a:pos x="163" y="16"/>
                  </a:cxn>
                  <a:cxn ang="0">
                    <a:pos x="192" y="16"/>
                  </a:cxn>
                  <a:cxn ang="0">
                    <a:pos x="207" y="24"/>
                  </a:cxn>
                  <a:cxn ang="0">
                    <a:pos x="237" y="40"/>
                  </a:cxn>
                  <a:cxn ang="0">
                    <a:pos x="259" y="16"/>
                  </a:cxn>
                  <a:cxn ang="0">
                    <a:pos x="274" y="8"/>
                  </a:cxn>
                  <a:cxn ang="0">
                    <a:pos x="303" y="32"/>
                  </a:cxn>
                </a:cxnLst>
                <a:rect l="0" t="0" r="r" b="b"/>
                <a:pathLst>
                  <a:path w="452" h="361">
                    <a:moveTo>
                      <a:pt x="303" y="32"/>
                    </a:moveTo>
                    <a:lnTo>
                      <a:pt x="311" y="56"/>
                    </a:lnTo>
                    <a:lnTo>
                      <a:pt x="311" y="88"/>
                    </a:lnTo>
                    <a:lnTo>
                      <a:pt x="362" y="88"/>
                    </a:lnTo>
                    <a:lnTo>
                      <a:pt x="392" y="104"/>
                    </a:lnTo>
                    <a:lnTo>
                      <a:pt x="399" y="136"/>
                    </a:lnTo>
                    <a:lnTo>
                      <a:pt x="436" y="136"/>
                    </a:lnTo>
                    <a:lnTo>
                      <a:pt x="436" y="152"/>
                    </a:lnTo>
                    <a:lnTo>
                      <a:pt x="414" y="168"/>
                    </a:lnTo>
                    <a:lnTo>
                      <a:pt x="399" y="200"/>
                    </a:lnTo>
                    <a:lnTo>
                      <a:pt x="444" y="224"/>
                    </a:lnTo>
                    <a:lnTo>
                      <a:pt x="451" y="248"/>
                    </a:lnTo>
                    <a:lnTo>
                      <a:pt x="421" y="272"/>
                    </a:lnTo>
                    <a:lnTo>
                      <a:pt x="421" y="296"/>
                    </a:lnTo>
                    <a:lnTo>
                      <a:pt x="392" y="320"/>
                    </a:lnTo>
                    <a:lnTo>
                      <a:pt x="370" y="304"/>
                    </a:lnTo>
                    <a:lnTo>
                      <a:pt x="340" y="312"/>
                    </a:lnTo>
                    <a:lnTo>
                      <a:pt x="318" y="336"/>
                    </a:lnTo>
                    <a:lnTo>
                      <a:pt x="281" y="336"/>
                    </a:lnTo>
                    <a:lnTo>
                      <a:pt x="244" y="360"/>
                    </a:lnTo>
                    <a:lnTo>
                      <a:pt x="229" y="328"/>
                    </a:lnTo>
                    <a:lnTo>
                      <a:pt x="251" y="320"/>
                    </a:lnTo>
                    <a:lnTo>
                      <a:pt x="222" y="304"/>
                    </a:lnTo>
                    <a:lnTo>
                      <a:pt x="200" y="312"/>
                    </a:lnTo>
                    <a:lnTo>
                      <a:pt x="177" y="296"/>
                    </a:lnTo>
                    <a:lnTo>
                      <a:pt x="155" y="296"/>
                    </a:lnTo>
                    <a:lnTo>
                      <a:pt x="104" y="248"/>
                    </a:lnTo>
                    <a:lnTo>
                      <a:pt x="44" y="232"/>
                    </a:lnTo>
                    <a:lnTo>
                      <a:pt x="15" y="232"/>
                    </a:lnTo>
                    <a:lnTo>
                      <a:pt x="7" y="184"/>
                    </a:lnTo>
                    <a:lnTo>
                      <a:pt x="0" y="128"/>
                    </a:lnTo>
                    <a:lnTo>
                      <a:pt x="30" y="88"/>
                    </a:lnTo>
                    <a:lnTo>
                      <a:pt x="37" y="72"/>
                    </a:lnTo>
                    <a:lnTo>
                      <a:pt x="74" y="64"/>
                    </a:lnTo>
                    <a:lnTo>
                      <a:pt x="67" y="40"/>
                    </a:lnTo>
                    <a:lnTo>
                      <a:pt x="89" y="0"/>
                    </a:lnTo>
                    <a:lnTo>
                      <a:pt x="140" y="0"/>
                    </a:lnTo>
                    <a:lnTo>
                      <a:pt x="163" y="16"/>
                    </a:lnTo>
                    <a:lnTo>
                      <a:pt x="192" y="16"/>
                    </a:lnTo>
                    <a:lnTo>
                      <a:pt x="207" y="24"/>
                    </a:lnTo>
                    <a:lnTo>
                      <a:pt x="237" y="40"/>
                    </a:lnTo>
                    <a:lnTo>
                      <a:pt x="259" y="16"/>
                    </a:lnTo>
                    <a:lnTo>
                      <a:pt x="274" y="8"/>
                    </a:lnTo>
                    <a:lnTo>
                      <a:pt x="303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953"/>
              <p:cNvSpPr>
                <a:spLocks/>
              </p:cNvSpPr>
              <p:nvPr/>
            </p:nvSpPr>
            <p:spPr bwMode="auto">
              <a:xfrm>
                <a:off x="1640" y="1731"/>
                <a:ext cx="532" cy="790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954"/>
              <p:cNvSpPr>
                <a:spLocks/>
              </p:cNvSpPr>
              <p:nvPr/>
            </p:nvSpPr>
            <p:spPr bwMode="auto">
              <a:xfrm>
                <a:off x="1740" y="2015"/>
                <a:ext cx="395" cy="256"/>
              </a:xfrm>
              <a:custGeom>
                <a:avLst/>
                <a:gdLst/>
                <a:ahLst/>
                <a:cxnLst>
                  <a:cxn ang="0">
                    <a:pos x="553" y="368"/>
                  </a:cxn>
                  <a:cxn ang="0">
                    <a:pos x="553" y="368"/>
                  </a:cxn>
                  <a:cxn ang="0">
                    <a:pos x="494" y="328"/>
                  </a:cxn>
                  <a:cxn ang="0">
                    <a:pos x="472" y="328"/>
                  </a:cxn>
                  <a:cxn ang="0">
                    <a:pos x="457" y="296"/>
                  </a:cxn>
                  <a:cxn ang="0">
                    <a:pos x="428" y="328"/>
                  </a:cxn>
                  <a:cxn ang="0">
                    <a:pos x="369" y="328"/>
                  </a:cxn>
                  <a:cxn ang="0">
                    <a:pos x="324" y="280"/>
                  </a:cxn>
                  <a:cxn ang="0">
                    <a:pos x="280" y="272"/>
                  </a:cxn>
                  <a:cxn ang="0">
                    <a:pos x="236" y="240"/>
                  </a:cxn>
                  <a:cxn ang="0">
                    <a:pos x="199" y="232"/>
                  </a:cxn>
                  <a:cxn ang="0">
                    <a:pos x="199" y="208"/>
                  </a:cxn>
                  <a:cxn ang="0">
                    <a:pos x="184" y="192"/>
                  </a:cxn>
                  <a:cxn ang="0">
                    <a:pos x="184" y="160"/>
                  </a:cxn>
                  <a:cxn ang="0">
                    <a:pos x="162" y="136"/>
                  </a:cxn>
                  <a:cxn ang="0">
                    <a:pos x="140" y="152"/>
                  </a:cxn>
                  <a:cxn ang="0">
                    <a:pos x="103" y="152"/>
                  </a:cxn>
                  <a:cxn ang="0">
                    <a:pos x="103" y="120"/>
                  </a:cxn>
                  <a:cxn ang="0">
                    <a:pos x="74" y="104"/>
                  </a:cxn>
                  <a:cxn ang="0">
                    <a:pos x="29" y="104"/>
                  </a:cxn>
                  <a:cxn ang="0">
                    <a:pos x="0" y="72"/>
                  </a:cxn>
                  <a:cxn ang="0">
                    <a:pos x="22" y="24"/>
                  </a:cxn>
                  <a:cxn ang="0">
                    <a:pos x="7" y="0"/>
                  </a:cxn>
                </a:cxnLst>
                <a:rect l="0" t="0" r="r" b="b"/>
                <a:pathLst>
                  <a:path w="554" h="369">
                    <a:moveTo>
                      <a:pt x="553" y="368"/>
                    </a:moveTo>
                    <a:lnTo>
                      <a:pt x="553" y="368"/>
                    </a:lnTo>
                    <a:lnTo>
                      <a:pt x="494" y="328"/>
                    </a:lnTo>
                    <a:lnTo>
                      <a:pt x="472" y="328"/>
                    </a:lnTo>
                    <a:lnTo>
                      <a:pt x="457" y="296"/>
                    </a:lnTo>
                    <a:lnTo>
                      <a:pt x="428" y="328"/>
                    </a:lnTo>
                    <a:lnTo>
                      <a:pt x="369" y="328"/>
                    </a:lnTo>
                    <a:lnTo>
                      <a:pt x="324" y="280"/>
                    </a:lnTo>
                    <a:lnTo>
                      <a:pt x="280" y="272"/>
                    </a:lnTo>
                    <a:lnTo>
                      <a:pt x="236" y="240"/>
                    </a:lnTo>
                    <a:lnTo>
                      <a:pt x="199" y="232"/>
                    </a:lnTo>
                    <a:lnTo>
                      <a:pt x="199" y="208"/>
                    </a:lnTo>
                    <a:lnTo>
                      <a:pt x="184" y="192"/>
                    </a:lnTo>
                    <a:lnTo>
                      <a:pt x="184" y="160"/>
                    </a:lnTo>
                    <a:lnTo>
                      <a:pt x="162" y="136"/>
                    </a:lnTo>
                    <a:lnTo>
                      <a:pt x="140" y="152"/>
                    </a:lnTo>
                    <a:lnTo>
                      <a:pt x="103" y="152"/>
                    </a:lnTo>
                    <a:lnTo>
                      <a:pt x="103" y="120"/>
                    </a:lnTo>
                    <a:lnTo>
                      <a:pt x="74" y="104"/>
                    </a:lnTo>
                    <a:lnTo>
                      <a:pt x="29" y="104"/>
                    </a:lnTo>
                    <a:lnTo>
                      <a:pt x="0" y="72"/>
                    </a:lnTo>
                    <a:lnTo>
                      <a:pt x="22" y="2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955"/>
              <p:cNvSpPr>
                <a:spLocks/>
              </p:cNvSpPr>
              <p:nvPr/>
            </p:nvSpPr>
            <p:spPr bwMode="auto">
              <a:xfrm>
                <a:off x="2076" y="1521"/>
                <a:ext cx="523" cy="1263"/>
              </a:xfrm>
              <a:custGeom>
                <a:avLst/>
                <a:gdLst/>
                <a:ahLst/>
                <a:cxnLst>
                  <a:cxn ang="0">
                    <a:pos x="236" y="1760"/>
                  </a:cxn>
                  <a:cxn ang="0">
                    <a:pos x="185" y="1792"/>
                  </a:cxn>
                  <a:cxn ang="0">
                    <a:pos x="185" y="1736"/>
                  </a:cxn>
                  <a:cxn ang="0">
                    <a:pos x="199" y="1616"/>
                  </a:cxn>
                  <a:cxn ang="0">
                    <a:pos x="192" y="1568"/>
                  </a:cxn>
                  <a:cxn ang="0">
                    <a:pos x="192" y="1536"/>
                  </a:cxn>
                  <a:cxn ang="0">
                    <a:pos x="185" y="1448"/>
                  </a:cxn>
                  <a:cxn ang="0">
                    <a:pos x="207" y="1376"/>
                  </a:cxn>
                  <a:cxn ang="0">
                    <a:pos x="199" y="1304"/>
                  </a:cxn>
                  <a:cxn ang="0">
                    <a:pos x="155" y="1256"/>
                  </a:cxn>
                  <a:cxn ang="0">
                    <a:pos x="74" y="1208"/>
                  </a:cxn>
                  <a:cxn ang="0">
                    <a:pos x="118" y="1144"/>
                  </a:cxn>
                  <a:cxn ang="0">
                    <a:pos x="81" y="1080"/>
                  </a:cxn>
                  <a:cxn ang="0">
                    <a:pos x="96" y="992"/>
                  </a:cxn>
                  <a:cxn ang="0">
                    <a:pos x="89" y="904"/>
                  </a:cxn>
                  <a:cxn ang="0">
                    <a:pos x="66" y="792"/>
                  </a:cxn>
                  <a:cxn ang="0">
                    <a:pos x="44" y="704"/>
                  </a:cxn>
                  <a:cxn ang="0">
                    <a:pos x="22" y="608"/>
                  </a:cxn>
                  <a:cxn ang="0">
                    <a:pos x="44" y="520"/>
                  </a:cxn>
                  <a:cxn ang="0">
                    <a:pos x="37" y="432"/>
                  </a:cxn>
                  <a:cxn ang="0">
                    <a:pos x="30" y="352"/>
                  </a:cxn>
                  <a:cxn ang="0">
                    <a:pos x="89" y="448"/>
                  </a:cxn>
                  <a:cxn ang="0">
                    <a:pos x="66" y="544"/>
                  </a:cxn>
                  <a:cxn ang="0">
                    <a:pos x="66" y="376"/>
                  </a:cxn>
                  <a:cxn ang="0">
                    <a:pos x="162" y="240"/>
                  </a:cxn>
                  <a:cxn ang="0">
                    <a:pos x="303" y="136"/>
                  </a:cxn>
                  <a:cxn ang="0">
                    <a:pos x="377" y="120"/>
                  </a:cxn>
                  <a:cxn ang="0">
                    <a:pos x="399" y="48"/>
                  </a:cxn>
                  <a:cxn ang="0">
                    <a:pos x="458" y="40"/>
                  </a:cxn>
                  <a:cxn ang="0">
                    <a:pos x="532" y="56"/>
                  </a:cxn>
                  <a:cxn ang="0">
                    <a:pos x="628" y="144"/>
                  </a:cxn>
                  <a:cxn ang="0">
                    <a:pos x="613" y="264"/>
                  </a:cxn>
                  <a:cxn ang="0">
                    <a:pos x="628" y="240"/>
                  </a:cxn>
                  <a:cxn ang="0">
                    <a:pos x="672" y="360"/>
                  </a:cxn>
                  <a:cxn ang="0">
                    <a:pos x="650" y="480"/>
                  </a:cxn>
                  <a:cxn ang="0">
                    <a:pos x="591" y="568"/>
                  </a:cxn>
                  <a:cxn ang="0">
                    <a:pos x="628" y="672"/>
                  </a:cxn>
                  <a:cxn ang="0">
                    <a:pos x="635" y="744"/>
                  </a:cxn>
                  <a:cxn ang="0">
                    <a:pos x="650" y="848"/>
                  </a:cxn>
                  <a:cxn ang="0">
                    <a:pos x="731" y="912"/>
                  </a:cxn>
                  <a:cxn ang="0">
                    <a:pos x="694" y="968"/>
                  </a:cxn>
                  <a:cxn ang="0">
                    <a:pos x="694" y="1056"/>
                  </a:cxn>
                  <a:cxn ang="0">
                    <a:pos x="702" y="1176"/>
                  </a:cxn>
                  <a:cxn ang="0">
                    <a:pos x="709" y="1248"/>
                  </a:cxn>
                  <a:cxn ang="0">
                    <a:pos x="635" y="1248"/>
                  </a:cxn>
                  <a:cxn ang="0">
                    <a:pos x="591" y="1344"/>
                  </a:cxn>
                  <a:cxn ang="0">
                    <a:pos x="554" y="1344"/>
                  </a:cxn>
                  <a:cxn ang="0">
                    <a:pos x="487" y="1368"/>
                  </a:cxn>
                  <a:cxn ang="0">
                    <a:pos x="495" y="1448"/>
                  </a:cxn>
                  <a:cxn ang="0">
                    <a:pos x="465" y="1584"/>
                  </a:cxn>
                  <a:cxn ang="0">
                    <a:pos x="465" y="1640"/>
                  </a:cxn>
                  <a:cxn ang="0">
                    <a:pos x="428" y="1664"/>
                  </a:cxn>
                  <a:cxn ang="0">
                    <a:pos x="347" y="1760"/>
                  </a:cxn>
                  <a:cxn ang="0">
                    <a:pos x="251" y="1752"/>
                  </a:cxn>
                </a:cxnLst>
                <a:rect l="0" t="0" r="r" b="b"/>
                <a:pathLst>
                  <a:path w="732" h="1817">
                    <a:moveTo>
                      <a:pt x="251" y="1752"/>
                    </a:moveTo>
                    <a:lnTo>
                      <a:pt x="251" y="1752"/>
                    </a:lnTo>
                    <a:lnTo>
                      <a:pt x="236" y="1760"/>
                    </a:lnTo>
                    <a:lnTo>
                      <a:pt x="222" y="1792"/>
                    </a:lnTo>
                    <a:lnTo>
                      <a:pt x="199" y="1792"/>
                    </a:lnTo>
                    <a:lnTo>
                      <a:pt x="185" y="1792"/>
                    </a:lnTo>
                    <a:lnTo>
                      <a:pt x="177" y="1816"/>
                    </a:lnTo>
                    <a:lnTo>
                      <a:pt x="148" y="1784"/>
                    </a:lnTo>
                    <a:lnTo>
                      <a:pt x="185" y="1736"/>
                    </a:lnTo>
                    <a:lnTo>
                      <a:pt x="207" y="1696"/>
                    </a:lnTo>
                    <a:lnTo>
                      <a:pt x="192" y="1664"/>
                    </a:lnTo>
                    <a:lnTo>
                      <a:pt x="199" y="1616"/>
                    </a:lnTo>
                    <a:lnTo>
                      <a:pt x="177" y="1608"/>
                    </a:lnTo>
                    <a:lnTo>
                      <a:pt x="177" y="1592"/>
                    </a:lnTo>
                    <a:lnTo>
                      <a:pt x="192" y="1568"/>
                    </a:lnTo>
                    <a:lnTo>
                      <a:pt x="177" y="1560"/>
                    </a:lnTo>
                    <a:lnTo>
                      <a:pt x="177" y="1544"/>
                    </a:lnTo>
                    <a:lnTo>
                      <a:pt x="192" y="1536"/>
                    </a:lnTo>
                    <a:lnTo>
                      <a:pt x="214" y="1504"/>
                    </a:lnTo>
                    <a:lnTo>
                      <a:pt x="185" y="1464"/>
                    </a:lnTo>
                    <a:lnTo>
                      <a:pt x="185" y="1448"/>
                    </a:lnTo>
                    <a:lnTo>
                      <a:pt x="185" y="1424"/>
                    </a:lnTo>
                    <a:lnTo>
                      <a:pt x="214" y="1400"/>
                    </a:lnTo>
                    <a:lnTo>
                      <a:pt x="207" y="1376"/>
                    </a:lnTo>
                    <a:lnTo>
                      <a:pt x="162" y="1352"/>
                    </a:lnTo>
                    <a:lnTo>
                      <a:pt x="177" y="1320"/>
                    </a:lnTo>
                    <a:lnTo>
                      <a:pt x="199" y="1304"/>
                    </a:lnTo>
                    <a:lnTo>
                      <a:pt x="199" y="1288"/>
                    </a:lnTo>
                    <a:lnTo>
                      <a:pt x="162" y="1288"/>
                    </a:lnTo>
                    <a:lnTo>
                      <a:pt x="155" y="1256"/>
                    </a:lnTo>
                    <a:lnTo>
                      <a:pt x="126" y="1240"/>
                    </a:lnTo>
                    <a:lnTo>
                      <a:pt x="74" y="1240"/>
                    </a:lnTo>
                    <a:lnTo>
                      <a:pt x="74" y="1208"/>
                    </a:lnTo>
                    <a:lnTo>
                      <a:pt x="66" y="1184"/>
                    </a:lnTo>
                    <a:lnTo>
                      <a:pt x="74" y="1168"/>
                    </a:lnTo>
                    <a:lnTo>
                      <a:pt x="118" y="1144"/>
                    </a:lnTo>
                    <a:lnTo>
                      <a:pt x="118" y="1128"/>
                    </a:lnTo>
                    <a:lnTo>
                      <a:pt x="81" y="1112"/>
                    </a:lnTo>
                    <a:lnTo>
                      <a:pt x="81" y="1080"/>
                    </a:lnTo>
                    <a:lnTo>
                      <a:pt x="89" y="1048"/>
                    </a:lnTo>
                    <a:lnTo>
                      <a:pt x="118" y="1032"/>
                    </a:lnTo>
                    <a:lnTo>
                      <a:pt x="96" y="992"/>
                    </a:lnTo>
                    <a:lnTo>
                      <a:pt x="133" y="960"/>
                    </a:lnTo>
                    <a:lnTo>
                      <a:pt x="126" y="920"/>
                    </a:lnTo>
                    <a:lnTo>
                      <a:pt x="89" y="904"/>
                    </a:lnTo>
                    <a:lnTo>
                      <a:pt x="89" y="864"/>
                    </a:lnTo>
                    <a:lnTo>
                      <a:pt x="66" y="832"/>
                    </a:lnTo>
                    <a:lnTo>
                      <a:pt x="66" y="792"/>
                    </a:lnTo>
                    <a:lnTo>
                      <a:pt x="44" y="752"/>
                    </a:lnTo>
                    <a:lnTo>
                      <a:pt x="59" y="728"/>
                    </a:lnTo>
                    <a:lnTo>
                      <a:pt x="44" y="704"/>
                    </a:lnTo>
                    <a:lnTo>
                      <a:pt x="74" y="680"/>
                    </a:lnTo>
                    <a:lnTo>
                      <a:pt x="66" y="608"/>
                    </a:lnTo>
                    <a:lnTo>
                      <a:pt x="22" y="608"/>
                    </a:lnTo>
                    <a:lnTo>
                      <a:pt x="0" y="576"/>
                    </a:lnTo>
                    <a:lnTo>
                      <a:pt x="0" y="544"/>
                    </a:lnTo>
                    <a:lnTo>
                      <a:pt x="44" y="520"/>
                    </a:lnTo>
                    <a:lnTo>
                      <a:pt x="37" y="488"/>
                    </a:lnTo>
                    <a:lnTo>
                      <a:pt x="15" y="448"/>
                    </a:lnTo>
                    <a:lnTo>
                      <a:pt x="37" y="432"/>
                    </a:lnTo>
                    <a:lnTo>
                      <a:pt x="7" y="400"/>
                    </a:lnTo>
                    <a:lnTo>
                      <a:pt x="7" y="360"/>
                    </a:lnTo>
                    <a:lnTo>
                      <a:pt x="30" y="352"/>
                    </a:lnTo>
                    <a:lnTo>
                      <a:pt x="30" y="376"/>
                    </a:lnTo>
                    <a:lnTo>
                      <a:pt x="52" y="416"/>
                    </a:lnTo>
                    <a:lnTo>
                      <a:pt x="89" y="448"/>
                    </a:lnTo>
                    <a:lnTo>
                      <a:pt x="74" y="496"/>
                    </a:lnTo>
                    <a:lnTo>
                      <a:pt x="89" y="520"/>
                    </a:lnTo>
                    <a:lnTo>
                      <a:pt x="66" y="544"/>
                    </a:lnTo>
                    <a:lnTo>
                      <a:pt x="96" y="536"/>
                    </a:lnTo>
                    <a:lnTo>
                      <a:pt x="103" y="440"/>
                    </a:lnTo>
                    <a:lnTo>
                      <a:pt x="66" y="376"/>
                    </a:lnTo>
                    <a:lnTo>
                      <a:pt x="44" y="312"/>
                    </a:lnTo>
                    <a:lnTo>
                      <a:pt x="162" y="312"/>
                    </a:lnTo>
                    <a:lnTo>
                      <a:pt x="162" y="240"/>
                    </a:lnTo>
                    <a:lnTo>
                      <a:pt x="222" y="176"/>
                    </a:lnTo>
                    <a:lnTo>
                      <a:pt x="288" y="160"/>
                    </a:lnTo>
                    <a:lnTo>
                      <a:pt x="303" y="136"/>
                    </a:lnTo>
                    <a:lnTo>
                      <a:pt x="332" y="136"/>
                    </a:lnTo>
                    <a:lnTo>
                      <a:pt x="332" y="160"/>
                    </a:lnTo>
                    <a:lnTo>
                      <a:pt x="377" y="120"/>
                    </a:lnTo>
                    <a:lnTo>
                      <a:pt x="377" y="96"/>
                    </a:lnTo>
                    <a:lnTo>
                      <a:pt x="421" y="96"/>
                    </a:lnTo>
                    <a:lnTo>
                      <a:pt x="399" y="48"/>
                    </a:lnTo>
                    <a:lnTo>
                      <a:pt x="421" y="0"/>
                    </a:lnTo>
                    <a:lnTo>
                      <a:pt x="480" y="8"/>
                    </a:lnTo>
                    <a:lnTo>
                      <a:pt x="458" y="40"/>
                    </a:lnTo>
                    <a:lnTo>
                      <a:pt x="495" y="40"/>
                    </a:lnTo>
                    <a:lnTo>
                      <a:pt x="487" y="80"/>
                    </a:lnTo>
                    <a:lnTo>
                      <a:pt x="532" y="56"/>
                    </a:lnTo>
                    <a:lnTo>
                      <a:pt x="606" y="64"/>
                    </a:lnTo>
                    <a:lnTo>
                      <a:pt x="613" y="104"/>
                    </a:lnTo>
                    <a:lnTo>
                      <a:pt x="628" y="144"/>
                    </a:lnTo>
                    <a:lnTo>
                      <a:pt x="569" y="240"/>
                    </a:lnTo>
                    <a:lnTo>
                      <a:pt x="524" y="328"/>
                    </a:lnTo>
                    <a:lnTo>
                      <a:pt x="613" y="264"/>
                    </a:lnTo>
                    <a:lnTo>
                      <a:pt x="591" y="248"/>
                    </a:lnTo>
                    <a:lnTo>
                      <a:pt x="620" y="216"/>
                    </a:lnTo>
                    <a:lnTo>
                      <a:pt x="628" y="240"/>
                    </a:lnTo>
                    <a:lnTo>
                      <a:pt x="620" y="280"/>
                    </a:lnTo>
                    <a:lnTo>
                      <a:pt x="635" y="328"/>
                    </a:lnTo>
                    <a:lnTo>
                      <a:pt x="672" y="360"/>
                    </a:lnTo>
                    <a:lnTo>
                      <a:pt x="672" y="392"/>
                    </a:lnTo>
                    <a:lnTo>
                      <a:pt x="694" y="416"/>
                    </a:lnTo>
                    <a:lnTo>
                      <a:pt x="650" y="480"/>
                    </a:lnTo>
                    <a:lnTo>
                      <a:pt x="650" y="528"/>
                    </a:lnTo>
                    <a:lnTo>
                      <a:pt x="620" y="536"/>
                    </a:lnTo>
                    <a:lnTo>
                      <a:pt x="591" y="568"/>
                    </a:lnTo>
                    <a:lnTo>
                      <a:pt x="613" y="600"/>
                    </a:lnTo>
                    <a:lnTo>
                      <a:pt x="628" y="640"/>
                    </a:lnTo>
                    <a:lnTo>
                      <a:pt x="628" y="672"/>
                    </a:lnTo>
                    <a:lnTo>
                      <a:pt x="642" y="696"/>
                    </a:lnTo>
                    <a:lnTo>
                      <a:pt x="613" y="736"/>
                    </a:lnTo>
                    <a:lnTo>
                      <a:pt x="635" y="744"/>
                    </a:lnTo>
                    <a:lnTo>
                      <a:pt x="642" y="784"/>
                    </a:lnTo>
                    <a:lnTo>
                      <a:pt x="665" y="816"/>
                    </a:lnTo>
                    <a:lnTo>
                      <a:pt x="650" y="848"/>
                    </a:lnTo>
                    <a:lnTo>
                      <a:pt x="657" y="888"/>
                    </a:lnTo>
                    <a:lnTo>
                      <a:pt x="724" y="888"/>
                    </a:lnTo>
                    <a:lnTo>
                      <a:pt x="731" y="912"/>
                    </a:lnTo>
                    <a:lnTo>
                      <a:pt x="724" y="920"/>
                    </a:lnTo>
                    <a:lnTo>
                      <a:pt x="702" y="920"/>
                    </a:lnTo>
                    <a:lnTo>
                      <a:pt x="694" y="968"/>
                    </a:lnTo>
                    <a:lnTo>
                      <a:pt x="679" y="984"/>
                    </a:lnTo>
                    <a:lnTo>
                      <a:pt x="702" y="1024"/>
                    </a:lnTo>
                    <a:lnTo>
                      <a:pt x="694" y="1056"/>
                    </a:lnTo>
                    <a:lnTo>
                      <a:pt x="665" y="1112"/>
                    </a:lnTo>
                    <a:lnTo>
                      <a:pt x="672" y="1152"/>
                    </a:lnTo>
                    <a:lnTo>
                      <a:pt x="702" y="1176"/>
                    </a:lnTo>
                    <a:lnTo>
                      <a:pt x="709" y="1200"/>
                    </a:lnTo>
                    <a:lnTo>
                      <a:pt x="694" y="1216"/>
                    </a:lnTo>
                    <a:lnTo>
                      <a:pt x="709" y="1248"/>
                    </a:lnTo>
                    <a:lnTo>
                      <a:pt x="702" y="1288"/>
                    </a:lnTo>
                    <a:lnTo>
                      <a:pt x="657" y="1272"/>
                    </a:lnTo>
                    <a:lnTo>
                      <a:pt x="635" y="1248"/>
                    </a:lnTo>
                    <a:lnTo>
                      <a:pt x="628" y="1248"/>
                    </a:lnTo>
                    <a:lnTo>
                      <a:pt x="628" y="1296"/>
                    </a:lnTo>
                    <a:lnTo>
                      <a:pt x="591" y="1344"/>
                    </a:lnTo>
                    <a:lnTo>
                      <a:pt x="583" y="1376"/>
                    </a:lnTo>
                    <a:lnTo>
                      <a:pt x="576" y="1376"/>
                    </a:lnTo>
                    <a:lnTo>
                      <a:pt x="554" y="1344"/>
                    </a:lnTo>
                    <a:lnTo>
                      <a:pt x="539" y="1344"/>
                    </a:lnTo>
                    <a:lnTo>
                      <a:pt x="532" y="1368"/>
                    </a:lnTo>
                    <a:lnTo>
                      <a:pt x="487" y="1368"/>
                    </a:lnTo>
                    <a:lnTo>
                      <a:pt x="487" y="1392"/>
                    </a:lnTo>
                    <a:lnTo>
                      <a:pt x="465" y="1416"/>
                    </a:lnTo>
                    <a:lnTo>
                      <a:pt x="495" y="1448"/>
                    </a:lnTo>
                    <a:lnTo>
                      <a:pt x="495" y="1488"/>
                    </a:lnTo>
                    <a:lnTo>
                      <a:pt x="473" y="1504"/>
                    </a:lnTo>
                    <a:lnTo>
                      <a:pt x="465" y="1584"/>
                    </a:lnTo>
                    <a:lnTo>
                      <a:pt x="436" y="1592"/>
                    </a:lnTo>
                    <a:lnTo>
                      <a:pt x="436" y="1616"/>
                    </a:lnTo>
                    <a:lnTo>
                      <a:pt x="465" y="1640"/>
                    </a:lnTo>
                    <a:lnTo>
                      <a:pt x="473" y="1640"/>
                    </a:lnTo>
                    <a:lnTo>
                      <a:pt x="465" y="1648"/>
                    </a:lnTo>
                    <a:lnTo>
                      <a:pt x="428" y="1664"/>
                    </a:lnTo>
                    <a:lnTo>
                      <a:pt x="391" y="1704"/>
                    </a:lnTo>
                    <a:lnTo>
                      <a:pt x="369" y="1752"/>
                    </a:lnTo>
                    <a:lnTo>
                      <a:pt x="347" y="1760"/>
                    </a:lnTo>
                    <a:lnTo>
                      <a:pt x="332" y="1784"/>
                    </a:lnTo>
                    <a:lnTo>
                      <a:pt x="266" y="1768"/>
                    </a:lnTo>
                    <a:lnTo>
                      <a:pt x="251" y="175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956"/>
              <p:cNvSpPr>
                <a:spLocks/>
              </p:cNvSpPr>
              <p:nvPr/>
            </p:nvSpPr>
            <p:spPr bwMode="auto">
              <a:xfrm>
                <a:off x="2262" y="1909"/>
                <a:ext cx="237" cy="128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0" y="184"/>
                  </a:cxn>
                  <a:cxn ang="0">
                    <a:pos x="0" y="176"/>
                  </a:cxn>
                  <a:cxn ang="0">
                    <a:pos x="22" y="168"/>
                  </a:cxn>
                  <a:cxn ang="0">
                    <a:pos x="52" y="120"/>
                  </a:cxn>
                  <a:cxn ang="0">
                    <a:pos x="74" y="112"/>
                  </a:cxn>
                  <a:cxn ang="0">
                    <a:pos x="96" y="64"/>
                  </a:cxn>
                  <a:cxn ang="0">
                    <a:pos x="162" y="16"/>
                  </a:cxn>
                  <a:cxn ang="0">
                    <a:pos x="184" y="0"/>
                  </a:cxn>
                  <a:cxn ang="0">
                    <a:pos x="206" y="16"/>
                  </a:cxn>
                  <a:cxn ang="0">
                    <a:pos x="265" y="24"/>
                  </a:cxn>
                  <a:cxn ang="0">
                    <a:pos x="309" y="24"/>
                  </a:cxn>
                  <a:cxn ang="0">
                    <a:pos x="331" y="8"/>
                  </a:cxn>
                </a:cxnLst>
                <a:rect l="0" t="0" r="r" b="b"/>
                <a:pathLst>
                  <a:path w="332" h="185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76"/>
                    </a:lnTo>
                    <a:lnTo>
                      <a:pt x="22" y="168"/>
                    </a:lnTo>
                    <a:lnTo>
                      <a:pt x="52" y="120"/>
                    </a:lnTo>
                    <a:lnTo>
                      <a:pt x="74" y="112"/>
                    </a:lnTo>
                    <a:lnTo>
                      <a:pt x="96" y="64"/>
                    </a:lnTo>
                    <a:lnTo>
                      <a:pt x="162" y="16"/>
                    </a:lnTo>
                    <a:lnTo>
                      <a:pt x="184" y="0"/>
                    </a:lnTo>
                    <a:lnTo>
                      <a:pt x="206" y="16"/>
                    </a:lnTo>
                    <a:lnTo>
                      <a:pt x="265" y="24"/>
                    </a:lnTo>
                    <a:lnTo>
                      <a:pt x="309" y="24"/>
                    </a:lnTo>
                    <a:lnTo>
                      <a:pt x="331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957"/>
              <p:cNvSpPr>
                <a:spLocks/>
              </p:cNvSpPr>
              <p:nvPr/>
            </p:nvSpPr>
            <p:spPr bwMode="auto">
              <a:xfrm>
                <a:off x="2128" y="1992"/>
                <a:ext cx="13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6"/>
                  </a:cxn>
                  <a:cxn ang="0">
                    <a:pos x="15" y="48"/>
                  </a:cxn>
                  <a:cxn ang="0">
                    <a:pos x="37" y="56"/>
                  </a:cxn>
                  <a:cxn ang="0">
                    <a:pos x="59" y="16"/>
                  </a:cxn>
                  <a:cxn ang="0">
                    <a:pos x="81" y="32"/>
                  </a:cxn>
                  <a:cxn ang="0">
                    <a:pos x="96" y="64"/>
                  </a:cxn>
                  <a:cxn ang="0">
                    <a:pos x="141" y="56"/>
                  </a:cxn>
                  <a:cxn ang="0">
                    <a:pos x="185" y="64"/>
                  </a:cxn>
                </a:cxnLst>
                <a:rect l="0" t="0" r="r" b="b"/>
                <a:pathLst>
                  <a:path w="186" h="65">
                    <a:moveTo>
                      <a:pt x="0" y="0"/>
                    </a:moveTo>
                    <a:lnTo>
                      <a:pt x="15" y="16"/>
                    </a:lnTo>
                    <a:lnTo>
                      <a:pt x="15" y="48"/>
                    </a:lnTo>
                    <a:lnTo>
                      <a:pt x="37" y="56"/>
                    </a:lnTo>
                    <a:lnTo>
                      <a:pt x="59" y="16"/>
                    </a:lnTo>
                    <a:lnTo>
                      <a:pt x="81" y="32"/>
                    </a:lnTo>
                    <a:lnTo>
                      <a:pt x="96" y="64"/>
                    </a:lnTo>
                    <a:lnTo>
                      <a:pt x="141" y="56"/>
                    </a:lnTo>
                    <a:lnTo>
                      <a:pt x="185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958"/>
              <p:cNvSpPr>
                <a:spLocks/>
              </p:cNvSpPr>
              <p:nvPr/>
            </p:nvSpPr>
            <p:spPr bwMode="auto">
              <a:xfrm>
                <a:off x="2219" y="2037"/>
                <a:ext cx="306" cy="35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24"/>
                  </a:cxn>
                  <a:cxn ang="0">
                    <a:pos x="30" y="64"/>
                  </a:cxn>
                  <a:cxn ang="0">
                    <a:pos x="7" y="72"/>
                  </a:cxn>
                  <a:cxn ang="0">
                    <a:pos x="15" y="104"/>
                  </a:cxn>
                  <a:cxn ang="0">
                    <a:pos x="0" y="128"/>
                  </a:cxn>
                  <a:cxn ang="0">
                    <a:pos x="15" y="144"/>
                  </a:cxn>
                  <a:cxn ang="0">
                    <a:pos x="7" y="176"/>
                  </a:cxn>
                  <a:cxn ang="0">
                    <a:pos x="81" y="208"/>
                  </a:cxn>
                  <a:cxn ang="0">
                    <a:pos x="103" y="256"/>
                  </a:cxn>
                  <a:cxn ang="0">
                    <a:pos x="81" y="264"/>
                  </a:cxn>
                  <a:cxn ang="0">
                    <a:pos x="74" y="320"/>
                  </a:cxn>
                  <a:cxn ang="0">
                    <a:pos x="52" y="328"/>
                  </a:cxn>
                  <a:cxn ang="0">
                    <a:pos x="37" y="352"/>
                  </a:cxn>
                  <a:cxn ang="0">
                    <a:pos x="66" y="376"/>
                  </a:cxn>
                  <a:cxn ang="0">
                    <a:pos x="52" y="400"/>
                  </a:cxn>
                  <a:cxn ang="0">
                    <a:pos x="74" y="448"/>
                  </a:cxn>
                  <a:cxn ang="0">
                    <a:pos x="111" y="424"/>
                  </a:cxn>
                  <a:cxn ang="0">
                    <a:pos x="125" y="400"/>
                  </a:cxn>
                  <a:cxn ang="0">
                    <a:pos x="148" y="416"/>
                  </a:cxn>
                  <a:cxn ang="0">
                    <a:pos x="192" y="424"/>
                  </a:cxn>
                  <a:cxn ang="0">
                    <a:pos x="192" y="488"/>
                  </a:cxn>
                  <a:cxn ang="0">
                    <a:pos x="207" y="512"/>
                  </a:cxn>
                  <a:cxn ang="0">
                    <a:pos x="258" y="512"/>
                  </a:cxn>
                  <a:cxn ang="0">
                    <a:pos x="310" y="496"/>
                  </a:cxn>
                  <a:cxn ang="0">
                    <a:pos x="332" y="472"/>
                  </a:cxn>
                  <a:cxn ang="0">
                    <a:pos x="362" y="488"/>
                  </a:cxn>
                  <a:cxn ang="0">
                    <a:pos x="406" y="480"/>
                  </a:cxn>
                  <a:cxn ang="0">
                    <a:pos x="428" y="504"/>
                  </a:cxn>
                </a:cxnLst>
                <a:rect l="0" t="0" r="r" b="b"/>
                <a:pathLst>
                  <a:path w="429" h="513">
                    <a:moveTo>
                      <a:pt x="59" y="0"/>
                    </a:moveTo>
                    <a:lnTo>
                      <a:pt x="59" y="0"/>
                    </a:lnTo>
                    <a:lnTo>
                      <a:pt x="59" y="24"/>
                    </a:lnTo>
                    <a:lnTo>
                      <a:pt x="30" y="64"/>
                    </a:lnTo>
                    <a:lnTo>
                      <a:pt x="7" y="72"/>
                    </a:lnTo>
                    <a:lnTo>
                      <a:pt x="15" y="104"/>
                    </a:lnTo>
                    <a:lnTo>
                      <a:pt x="0" y="128"/>
                    </a:lnTo>
                    <a:lnTo>
                      <a:pt x="15" y="144"/>
                    </a:lnTo>
                    <a:lnTo>
                      <a:pt x="7" y="176"/>
                    </a:lnTo>
                    <a:lnTo>
                      <a:pt x="81" y="208"/>
                    </a:lnTo>
                    <a:lnTo>
                      <a:pt x="103" y="256"/>
                    </a:lnTo>
                    <a:lnTo>
                      <a:pt x="81" y="264"/>
                    </a:lnTo>
                    <a:lnTo>
                      <a:pt x="74" y="320"/>
                    </a:lnTo>
                    <a:lnTo>
                      <a:pt x="52" y="328"/>
                    </a:lnTo>
                    <a:lnTo>
                      <a:pt x="37" y="352"/>
                    </a:lnTo>
                    <a:lnTo>
                      <a:pt x="66" y="376"/>
                    </a:lnTo>
                    <a:lnTo>
                      <a:pt x="52" y="400"/>
                    </a:lnTo>
                    <a:lnTo>
                      <a:pt x="74" y="448"/>
                    </a:lnTo>
                    <a:lnTo>
                      <a:pt x="111" y="424"/>
                    </a:lnTo>
                    <a:lnTo>
                      <a:pt x="125" y="400"/>
                    </a:lnTo>
                    <a:lnTo>
                      <a:pt x="148" y="416"/>
                    </a:lnTo>
                    <a:lnTo>
                      <a:pt x="192" y="424"/>
                    </a:lnTo>
                    <a:lnTo>
                      <a:pt x="192" y="488"/>
                    </a:lnTo>
                    <a:lnTo>
                      <a:pt x="207" y="512"/>
                    </a:lnTo>
                    <a:lnTo>
                      <a:pt x="258" y="512"/>
                    </a:lnTo>
                    <a:lnTo>
                      <a:pt x="310" y="496"/>
                    </a:lnTo>
                    <a:lnTo>
                      <a:pt x="332" y="472"/>
                    </a:lnTo>
                    <a:lnTo>
                      <a:pt x="362" y="488"/>
                    </a:lnTo>
                    <a:lnTo>
                      <a:pt x="406" y="480"/>
                    </a:lnTo>
                    <a:lnTo>
                      <a:pt x="428" y="50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959"/>
              <p:cNvSpPr>
                <a:spLocks/>
              </p:cNvSpPr>
              <p:nvPr/>
            </p:nvSpPr>
            <p:spPr bwMode="auto">
              <a:xfrm>
                <a:off x="2214" y="2587"/>
                <a:ext cx="85" cy="151"/>
              </a:xfrm>
              <a:custGeom>
                <a:avLst/>
                <a:gdLst/>
                <a:ahLst/>
                <a:cxnLst>
                  <a:cxn ang="0">
                    <a:pos x="60" y="216"/>
                  </a:cxn>
                  <a:cxn ang="0">
                    <a:pos x="82" y="192"/>
                  </a:cxn>
                  <a:cxn ang="0">
                    <a:pos x="104" y="176"/>
                  </a:cxn>
                  <a:cxn ang="0">
                    <a:pos x="97" y="152"/>
                  </a:cxn>
                  <a:cxn ang="0">
                    <a:pos x="119" y="144"/>
                  </a:cxn>
                  <a:cxn ang="0">
                    <a:pos x="97" y="104"/>
                  </a:cxn>
                  <a:cxn ang="0">
                    <a:pos x="89" y="64"/>
                  </a:cxn>
                  <a:cxn ang="0">
                    <a:pos x="52" y="24"/>
                  </a:cxn>
                  <a:cxn ang="0">
                    <a:pos x="15" y="24"/>
                  </a:cxn>
                  <a:cxn ang="0">
                    <a:pos x="0" y="0"/>
                  </a:cxn>
                </a:cxnLst>
                <a:rect l="0" t="0" r="r" b="b"/>
                <a:pathLst>
                  <a:path w="120" h="217">
                    <a:moveTo>
                      <a:pt x="60" y="216"/>
                    </a:moveTo>
                    <a:lnTo>
                      <a:pt x="82" y="192"/>
                    </a:lnTo>
                    <a:lnTo>
                      <a:pt x="104" y="176"/>
                    </a:lnTo>
                    <a:lnTo>
                      <a:pt x="97" y="152"/>
                    </a:lnTo>
                    <a:lnTo>
                      <a:pt x="119" y="144"/>
                    </a:lnTo>
                    <a:lnTo>
                      <a:pt x="97" y="104"/>
                    </a:lnTo>
                    <a:lnTo>
                      <a:pt x="89" y="64"/>
                    </a:lnTo>
                    <a:lnTo>
                      <a:pt x="52" y="24"/>
                    </a:lnTo>
                    <a:lnTo>
                      <a:pt x="15" y="2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960"/>
              <p:cNvSpPr>
                <a:spLocks/>
              </p:cNvSpPr>
              <p:nvPr/>
            </p:nvSpPr>
            <p:spPr bwMode="auto">
              <a:xfrm>
                <a:off x="1882" y="2483"/>
                <a:ext cx="237" cy="182"/>
              </a:xfrm>
              <a:custGeom>
                <a:avLst/>
                <a:gdLst/>
                <a:ahLst/>
                <a:cxnLst>
                  <a:cxn ang="0">
                    <a:pos x="66" y="240"/>
                  </a:cxn>
                  <a:cxn ang="0">
                    <a:pos x="22" y="200"/>
                  </a:cxn>
                  <a:cxn ang="0">
                    <a:pos x="52" y="184"/>
                  </a:cxn>
                  <a:cxn ang="0">
                    <a:pos x="7" y="176"/>
                  </a:cxn>
                  <a:cxn ang="0">
                    <a:pos x="0" y="176"/>
                  </a:cxn>
                  <a:cxn ang="0">
                    <a:pos x="0" y="160"/>
                  </a:cxn>
                  <a:cxn ang="0">
                    <a:pos x="15" y="144"/>
                  </a:cxn>
                  <a:cxn ang="0">
                    <a:pos x="0" y="112"/>
                  </a:cxn>
                  <a:cxn ang="0">
                    <a:pos x="0" y="80"/>
                  </a:cxn>
                  <a:cxn ang="0">
                    <a:pos x="52" y="56"/>
                  </a:cxn>
                  <a:cxn ang="0">
                    <a:pos x="44" y="32"/>
                  </a:cxn>
                  <a:cxn ang="0">
                    <a:pos x="52" y="8"/>
                  </a:cxn>
                  <a:cxn ang="0">
                    <a:pos x="52" y="0"/>
                  </a:cxn>
                  <a:cxn ang="0">
                    <a:pos x="81" y="0"/>
                  </a:cxn>
                  <a:cxn ang="0">
                    <a:pos x="140" y="16"/>
                  </a:cxn>
                  <a:cxn ang="0">
                    <a:pos x="191" y="64"/>
                  </a:cxn>
                  <a:cxn ang="0">
                    <a:pos x="213" y="64"/>
                  </a:cxn>
                  <a:cxn ang="0">
                    <a:pos x="235" y="80"/>
                  </a:cxn>
                  <a:cxn ang="0">
                    <a:pos x="258" y="72"/>
                  </a:cxn>
                  <a:cxn ang="0">
                    <a:pos x="287" y="88"/>
                  </a:cxn>
                  <a:cxn ang="0">
                    <a:pos x="265" y="96"/>
                  </a:cxn>
                  <a:cxn ang="0">
                    <a:pos x="280" y="128"/>
                  </a:cxn>
                  <a:cxn ang="0">
                    <a:pos x="316" y="104"/>
                  </a:cxn>
                  <a:cxn ang="0">
                    <a:pos x="331" y="128"/>
                  </a:cxn>
                  <a:cxn ang="0">
                    <a:pos x="331" y="208"/>
                  </a:cxn>
                  <a:cxn ang="0">
                    <a:pos x="316" y="224"/>
                  </a:cxn>
                  <a:cxn ang="0">
                    <a:pos x="309" y="240"/>
                  </a:cxn>
                  <a:cxn ang="0">
                    <a:pos x="265" y="240"/>
                  </a:cxn>
                  <a:cxn ang="0">
                    <a:pos x="235" y="264"/>
                  </a:cxn>
                  <a:cxn ang="0">
                    <a:pos x="213" y="248"/>
                  </a:cxn>
                  <a:cxn ang="0">
                    <a:pos x="206" y="224"/>
                  </a:cxn>
                  <a:cxn ang="0">
                    <a:pos x="177" y="208"/>
                  </a:cxn>
                  <a:cxn ang="0">
                    <a:pos x="110" y="240"/>
                  </a:cxn>
                  <a:cxn ang="0">
                    <a:pos x="88" y="232"/>
                  </a:cxn>
                  <a:cxn ang="0">
                    <a:pos x="66" y="240"/>
                  </a:cxn>
                </a:cxnLst>
                <a:rect l="0" t="0" r="r" b="b"/>
                <a:pathLst>
                  <a:path w="332" h="265">
                    <a:moveTo>
                      <a:pt x="66" y="240"/>
                    </a:moveTo>
                    <a:lnTo>
                      <a:pt x="22" y="200"/>
                    </a:lnTo>
                    <a:lnTo>
                      <a:pt x="52" y="184"/>
                    </a:lnTo>
                    <a:lnTo>
                      <a:pt x="7" y="176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5" y="144"/>
                    </a:lnTo>
                    <a:lnTo>
                      <a:pt x="0" y="112"/>
                    </a:lnTo>
                    <a:lnTo>
                      <a:pt x="0" y="80"/>
                    </a:lnTo>
                    <a:lnTo>
                      <a:pt x="52" y="56"/>
                    </a:lnTo>
                    <a:lnTo>
                      <a:pt x="44" y="32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40" y="16"/>
                    </a:lnTo>
                    <a:lnTo>
                      <a:pt x="191" y="64"/>
                    </a:lnTo>
                    <a:lnTo>
                      <a:pt x="213" y="64"/>
                    </a:lnTo>
                    <a:lnTo>
                      <a:pt x="235" y="80"/>
                    </a:lnTo>
                    <a:lnTo>
                      <a:pt x="258" y="72"/>
                    </a:lnTo>
                    <a:lnTo>
                      <a:pt x="287" y="88"/>
                    </a:lnTo>
                    <a:lnTo>
                      <a:pt x="265" y="96"/>
                    </a:lnTo>
                    <a:lnTo>
                      <a:pt x="280" y="128"/>
                    </a:lnTo>
                    <a:lnTo>
                      <a:pt x="316" y="104"/>
                    </a:lnTo>
                    <a:lnTo>
                      <a:pt x="331" y="128"/>
                    </a:lnTo>
                    <a:lnTo>
                      <a:pt x="331" y="208"/>
                    </a:lnTo>
                    <a:lnTo>
                      <a:pt x="316" y="224"/>
                    </a:lnTo>
                    <a:lnTo>
                      <a:pt x="309" y="240"/>
                    </a:lnTo>
                    <a:lnTo>
                      <a:pt x="265" y="240"/>
                    </a:lnTo>
                    <a:lnTo>
                      <a:pt x="235" y="264"/>
                    </a:lnTo>
                    <a:lnTo>
                      <a:pt x="213" y="248"/>
                    </a:lnTo>
                    <a:lnTo>
                      <a:pt x="206" y="224"/>
                    </a:lnTo>
                    <a:lnTo>
                      <a:pt x="177" y="208"/>
                    </a:lnTo>
                    <a:lnTo>
                      <a:pt x="110" y="240"/>
                    </a:lnTo>
                    <a:lnTo>
                      <a:pt x="88" y="232"/>
                    </a:lnTo>
                    <a:lnTo>
                      <a:pt x="66" y="24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961"/>
              <p:cNvSpPr>
                <a:spLocks/>
              </p:cNvSpPr>
              <p:nvPr/>
            </p:nvSpPr>
            <p:spPr bwMode="auto">
              <a:xfrm>
                <a:off x="2082" y="2716"/>
                <a:ext cx="90" cy="9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8" y="8"/>
                  </a:cxn>
                  <a:cxn ang="0">
                    <a:pos x="103" y="8"/>
                  </a:cxn>
                  <a:cxn ang="0">
                    <a:pos x="88" y="40"/>
                  </a:cxn>
                  <a:cxn ang="0">
                    <a:pos x="52" y="72"/>
                  </a:cxn>
                  <a:cxn ang="0">
                    <a:pos x="15" y="80"/>
                  </a:cxn>
                  <a:cxn ang="0">
                    <a:pos x="7" y="96"/>
                  </a:cxn>
                  <a:cxn ang="0">
                    <a:pos x="22" y="112"/>
                  </a:cxn>
                  <a:cxn ang="0">
                    <a:pos x="0" y="136"/>
                  </a:cxn>
                </a:cxnLst>
                <a:rect l="0" t="0" r="r" b="b"/>
                <a:pathLst>
                  <a:path w="126" h="137">
                    <a:moveTo>
                      <a:pt x="125" y="0"/>
                    </a:moveTo>
                    <a:lnTo>
                      <a:pt x="118" y="8"/>
                    </a:lnTo>
                    <a:lnTo>
                      <a:pt x="103" y="8"/>
                    </a:lnTo>
                    <a:lnTo>
                      <a:pt x="88" y="40"/>
                    </a:lnTo>
                    <a:lnTo>
                      <a:pt x="52" y="72"/>
                    </a:lnTo>
                    <a:lnTo>
                      <a:pt x="15" y="80"/>
                    </a:lnTo>
                    <a:lnTo>
                      <a:pt x="7" y="96"/>
                    </a:lnTo>
                    <a:lnTo>
                      <a:pt x="22" y="112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962"/>
              <p:cNvSpPr>
                <a:spLocks/>
              </p:cNvSpPr>
              <p:nvPr/>
            </p:nvSpPr>
            <p:spPr bwMode="auto">
              <a:xfrm>
                <a:off x="1765" y="2388"/>
                <a:ext cx="154" cy="239"/>
              </a:xfrm>
              <a:custGeom>
                <a:avLst/>
                <a:gdLst/>
                <a:ahLst/>
                <a:cxnLst>
                  <a:cxn ang="0">
                    <a:pos x="215" y="136"/>
                  </a:cxn>
                  <a:cxn ang="0">
                    <a:pos x="215" y="144"/>
                  </a:cxn>
                  <a:cxn ang="0">
                    <a:pos x="208" y="168"/>
                  </a:cxn>
                  <a:cxn ang="0">
                    <a:pos x="215" y="192"/>
                  </a:cxn>
                  <a:cxn ang="0">
                    <a:pos x="163" y="216"/>
                  </a:cxn>
                  <a:cxn ang="0">
                    <a:pos x="163" y="248"/>
                  </a:cxn>
                  <a:cxn ang="0">
                    <a:pos x="178" y="280"/>
                  </a:cxn>
                  <a:cxn ang="0">
                    <a:pos x="163" y="296"/>
                  </a:cxn>
                  <a:cxn ang="0">
                    <a:pos x="163" y="312"/>
                  </a:cxn>
                  <a:cxn ang="0">
                    <a:pos x="104" y="344"/>
                  </a:cxn>
                  <a:cxn ang="0">
                    <a:pos x="82" y="336"/>
                  </a:cxn>
                  <a:cxn ang="0">
                    <a:pos x="82" y="312"/>
                  </a:cxn>
                  <a:cxn ang="0">
                    <a:pos x="104" y="312"/>
                  </a:cxn>
                  <a:cxn ang="0">
                    <a:pos x="37" y="264"/>
                  </a:cxn>
                  <a:cxn ang="0">
                    <a:pos x="0" y="272"/>
                  </a:cxn>
                  <a:cxn ang="0">
                    <a:pos x="22" y="240"/>
                  </a:cxn>
                  <a:cxn ang="0">
                    <a:pos x="15" y="200"/>
                  </a:cxn>
                  <a:cxn ang="0">
                    <a:pos x="7" y="192"/>
                  </a:cxn>
                  <a:cxn ang="0">
                    <a:pos x="15" y="160"/>
                  </a:cxn>
                  <a:cxn ang="0">
                    <a:pos x="37" y="152"/>
                  </a:cxn>
                  <a:cxn ang="0">
                    <a:pos x="37" y="128"/>
                  </a:cxn>
                  <a:cxn ang="0">
                    <a:pos x="67" y="120"/>
                  </a:cxn>
                  <a:cxn ang="0">
                    <a:pos x="67" y="88"/>
                  </a:cxn>
                  <a:cxn ang="0">
                    <a:pos x="44" y="6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82" y="8"/>
                  </a:cxn>
                  <a:cxn ang="0">
                    <a:pos x="82" y="40"/>
                  </a:cxn>
                  <a:cxn ang="0">
                    <a:pos x="126" y="56"/>
                  </a:cxn>
                  <a:cxn ang="0">
                    <a:pos x="141" y="40"/>
                  </a:cxn>
                  <a:cxn ang="0">
                    <a:pos x="163" y="56"/>
                  </a:cxn>
                  <a:cxn ang="0">
                    <a:pos x="200" y="24"/>
                  </a:cxn>
                  <a:cxn ang="0">
                    <a:pos x="200" y="32"/>
                  </a:cxn>
                  <a:cxn ang="0">
                    <a:pos x="208" y="88"/>
                  </a:cxn>
                  <a:cxn ang="0">
                    <a:pos x="215" y="136"/>
                  </a:cxn>
                </a:cxnLst>
                <a:rect l="0" t="0" r="r" b="b"/>
                <a:pathLst>
                  <a:path w="216" h="345">
                    <a:moveTo>
                      <a:pt x="215" y="136"/>
                    </a:moveTo>
                    <a:lnTo>
                      <a:pt x="215" y="144"/>
                    </a:lnTo>
                    <a:lnTo>
                      <a:pt x="208" y="168"/>
                    </a:lnTo>
                    <a:lnTo>
                      <a:pt x="215" y="192"/>
                    </a:lnTo>
                    <a:lnTo>
                      <a:pt x="163" y="216"/>
                    </a:lnTo>
                    <a:lnTo>
                      <a:pt x="163" y="248"/>
                    </a:lnTo>
                    <a:lnTo>
                      <a:pt x="178" y="280"/>
                    </a:lnTo>
                    <a:lnTo>
                      <a:pt x="163" y="296"/>
                    </a:lnTo>
                    <a:lnTo>
                      <a:pt x="163" y="312"/>
                    </a:lnTo>
                    <a:lnTo>
                      <a:pt x="104" y="344"/>
                    </a:lnTo>
                    <a:lnTo>
                      <a:pt x="82" y="336"/>
                    </a:lnTo>
                    <a:lnTo>
                      <a:pt x="82" y="312"/>
                    </a:lnTo>
                    <a:lnTo>
                      <a:pt x="104" y="312"/>
                    </a:lnTo>
                    <a:lnTo>
                      <a:pt x="37" y="264"/>
                    </a:lnTo>
                    <a:lnTo>
                      <a:pt x="0" y="272"/>
                    </a:lnTo>
                    <a:lnTo>
                      <a:pt x="22" y="240"/>
                    </a:lnTo>
                    <a:lnTo>
                      <a:pt x="15" y="200"/>
                    </a:lnTo>
                    <a:lnTo>
                      <a:pt x="7" y="192"/>
                    </a:lnTo>
                    <a:lnTo>
                      <a:pt x="15" y="160"/>
                    </a:lnTo>
                    <a:lnTo>
                      <a:pt x="37" y="152"/>
                    </a:lnTo>
                    <a:lnTo>
                      <a:pt x="37" y="128"/>
                    </a:lnTo>
                    <a:lnTo>
                      <a:pt x="67" y="120"/>
                    </a:lnTo>
                    <a:lnTo>
                      <a:pt x="67" y="88"/>
                    </a:lnTo>
                    <a:lnTo>
                      <a:pt x="44" y="6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82" y="8"/>
                    </a:lnTo>
                    <a:lnTo>
                      <a:pt x="82" y="40"/>
                    </a:lnTo>
                    <a:lnTo>
                      <a:pt x="126" y="56"/>
                    </a:lnTo>
                    <a:lnTo>
                      <a:pt x="141" y="40"/>
                    </a:lnTo>
                    <a:lnTo>
                      <a:pt x="163" y="56"/>
                    </a:lnTo>
                    <a:lnTo>
                      <a:pt x="200" y="24"/>
                    </a:lnTo>
                    <a:lnTo>
                      <a:pt x="200" y="32"/>
                    </a:lnTo>
                    <a:lnTo>
                      <a:pt x="208" y="88"/>
                    </a:lnTo>
                    <a:lnTo>
                      <a:pt x="215" y="13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63"/>
              <p:cNvSpPr>
                <a:spLocks/>
              </p:cNvSpPr>
              <p:nvPr/>
            </p:nvSpPr>
            <p:spPr bwMode="auto">
              <a:xfrm>
                <a:off x="1386" y="1871"/>
                <a:ext cx="465" cy="295"/>
              </a:xfrm>
              <a:custGeom>
                <a:avLst/>
                <a:gdLst/>
                <a:ahLst/>
                <a:cxnLst>
                  <a:cxn ang="0">
                    <a:pos x="643" y="64"/>
                  </a:cxn>
                  <a:cxn ang="0">
                    <a:pos x="643" y="96"/>
                  </a:cxn>
                  <a:cxn ang="0">
                    <a:pos x="650" y="120"/>
                  </a:cxn>
                  <a:cxn ang="0">
                    <a:pos x="598" y="160"/>
                  </a:cxn>
                  <a:cxn ang="0">
                    <a:pos x="561" y="168"/>
                  </a:cxn>
                  <a:cxn ang="0">
                    <a:pos x="517" y="200"/>
                  </a:cxn>
                  <a:cxn ang="0">
                    <a:pos x="502" y="208"/>
                  </a:cxn>
                  <a:cxn ang="0">
                    <a:pos x="488" y="208"/>
                  </a:cxn>
                  <a:cxn ang="0">
                    <a:pos x="473" y="232"/>
                  </a:cxn>
                  <a:cxn ang="0">
                    <a:pos x="458" y="232"/>
                  </a:cxn>
                  <a:cxn ang="0">
                    <a:pos x="436" y="224"/>
                  </a:cxn>
                  <a:cxn ang="0">
                    <a:pos x="414" y="248"/>
                  </a:cxn>
                  <a:cxn ang="0">
                    <a:pos x="414" y="280"/>
                  </a:cxn>
                  <a:cxn ang="0">
                    <a:pos x="384" y="304"/>
                  </a:cxn>
                  <a:cxn ang="0">
                    <a:pos x="362" y="392"/>
                  </a:cxn>
                  <a:cxn ang="0">
                    <a:pos x="355" y="400"/>
                  </a:cxn>
                  <a:cxn ang="0">
                    <a:pos x="325" y="424"/>
                  </a:cxn>
                  <a:cxn ang="0">
                    <a:pos x="266" y="392"/>
                  </a:cxn>
                  <a:cxn ang="0">
                    <a:pos x="207" y="392"/>
                  </a:cxn>
                  <a:cxn ang="0">
                    <a:pos x="163" y="376"/>
                  </a:cxn>
                  <a:cxn ang="0">
                    <a:pos x="155" y="352"/>
                  </a:cxn>
                  <a:cxn ang="0">
                    <a:pos x="111" y="352"/>
                  </a:cxn>
                  <a:cxn ang="0">
                    <a:pos x="118" y="392"/>
                  </a:cxn>
                  <a:cxn ang="0">
                    <a:pos x="89" y="392"/>
                  </a:cxn>
                  <a:cxn ang="0">
                    <a:pos x="74" y="384"/>
                  </a:cxn>
                  <a:cxn ang="0">
                    <a:pos x="37" y="384"/>
                  </a:cxn>
                  <a:cxn ang="0">
                    <a:pos x="22" y="400"/>
                  </a:cxn>
                  <a:cxn ang="0">
                    <a:pos x="7" y="400"/>
                  </a:cxn>
                  <a:cxn ang="0">
                    <a:pos x="0" y="344"/>
                  </a:cxn>
                  <a:cxn ang="0">
                    <a:pos x="30" y="296"/>
                  </a:cxn>
                  <a:cxn ang="0">
                    <a:pos x="44" y="280"/>
                  </a:cxn>
                  <a:cxn ang="0">
                    <a:pos x="81" y="280"/>
                  </a:cxn>
                  <a:cxn ang="0">
                    <a:pos x="74" y="248"/>
                  </a:cxn>
                  <a:cxn ang="0">
                    <a:pos x="133" y="208"/>
                  </a:cxn>
                  <a:cxn ang="0">
                    <a:pos x="103" y="192"/>
                  </a:cxn>
                  <a:cxn ang="0">
                    <a:pos x="81" y="208"/>
                  </a:cxn>
                  <a:cxn ang="0">
                    <a:pos x="59" y="184"/>
                  </a:cxn>
                  <a:cxn ang="0">
                    <a:pos x="81" y="160"/>
                  </a:cxn>
                  <a:cxn ang="0">
                    <a:pos x="103" y="104"/>
                  </a:cxn>
                  <a:cxn ang="0">
                    <a:pos x="81" y="72"/>
                  </a:cxn>
                  <a:cxn ang="0">
                    <a:pos x="89" y="56"/>
                  </a:cxn>
                  <a:cxn ang="0">
                    <a:pos x="133" y="80"/>
                  </a:cxn>
                  <a:cxn ang="0">
                    <a:pos x="155" y="112"/>
                  </a:cxn>
                  <a:cxn ang="0">
                    <a:pos x="185" y="104"/>
                  </a:cxn>
                  <a:cxn ang="0">
                    <a:pos x="199" y="120"/>
                  </a:cxn>
                  <a:cxn ang="0">
                    <a:pos x="214" y="104"/>
                  </a:cxn>
                  <a:cxn ang="0">
                    <a:pos x="214" y="64"/>
                  </a:cxn>
                  <a:cxn ang="0">
                    <a:pos x="199" y="48"/>
                  </a:cxn>
                  <a:cxn ang="0">
                    <a:pos x="229" y="16"/>
                  </a:cxn>
                  <a:cxn ang="0">
                    <a:pos x="303" y="8"/>
                  </a:cxn>
                  <a:cxn ang="0">
                    <a:pos x="310" y="0"/>
                  </a:cxn>
                  <a:cxn ang="0">
                    <a:pos x="332" y="8"/>
                  </a:cxn>
                  <a:cxn ang="0">
                    <a:pos x="421" y="64"/>
                  </a:cxn>
                  <a:cxn ang="0">
                    <a:pos x="510" y="104"/>
                  </a:cxn>
                  <a:cxn ang="0">
                    <a:pos x="554" y="104"/>
                  </a:cxn>
                  <a:cxn ang="0">
                    <a:pos x="569" y="88"/>
                  </a:cxn>
                  <a:cxn ang="0">
                    <a:pos x="598" y="88"/>
                  </a:cxn>
                  <a:cxn ang="0">
                    <a:pos x="613" y="72"/>
                  </a:cxn>
                  <a:cxn ang="0">
                    <a:pos x="643" y="64"/>
                  </a:cxn>
                </a:cxnLst>
                <a:rect l="0" t="0" r="r" b="b"/>
                <a:pathLst>
                  <a:path w="651" h="425">
                    <a:moveTo>
                      <a:pt x="643" y="64"/>
                    </a:moveTo>
                    <a:lnTo>
                      <a:pt x="643" y="96"/>
                    </a:lnTo>
                    <a:lnTo>
                      <a:pt x="650" y="120"/>
                    </a:lnTo>
                    <a:lnTo>
                      <a:pt x="598" y="160"/>
                    </a:lnTo>
                    <a:lnTo>
                      <a:pt x="561" y="168"/>
                    </a:lnTo>
                    <a:lnTo>
                      <a:pt x="517" y="200"/>
                    </a:lnTo>
                    <a:lnTo>
                      <a:pt x="502" y="208"/>
                    </a:lnTo>
                    <a:lnTo>
                      <a:pt x="488" y="208"/>
                    </a:lnTo>
                    <a:lnTo>
                      <a:pt x="473" y="232"/>
                    </a:lnTo>
                    <a:lnTo>
                      <a:pt x="458" y="232"/>
                    </a:lnTo>
                    <a:lnTo>
                      <a:pt x="436" y="224"/>
                    </a:lnTo>
                    <a:lnTo>
                      <a:pt x="414" y="248"/>
                    </a:lnTo>
                    <a:lnTo>
                      <a:pt x="414" y="280"/>
                    </a:lnTo>
                    <a:lnTo>
                      <a:pt x="384" y="304"/>
                    </a:lnTo>
                    <a:lnTo>
                      <a:pt x="362" y="392"/>
                    </a:lnTo>
                    <a:lnTo>
                      <a:pt x="355" y="400"/>
                    </a:lnTo>
                    <a:lnTo>
                      <a:pt x="325" y="424"/>
                    </a:lnTo>
                    <a:lnTo>
                      <a:pt x="266" y="392"/>
                    </a:lnTo>
                    <a:lnTo>
                      <a:pt x="207" y="392"/>
                    </a:lnTo>
                    <a:lnTo>
                      <a:pt x="163" y="376"/>
                    </a:lnTo>
                    <a:lnTo>
                      <a:pt x="155" y="352"/>
                    </a:lnTo>
                    <a:lnTo>
                      <a:pt x="111" y="352"/>
                    </a:lnTo>
                    <a:lnTo>
                      <a:pt x="118" y="392"/>
                    </a:lnTo>
                    <a:lnTo>
                      <a:pt x="89" y="392"/>
                    </a:lnTo>
                    <a:lnTo>
                      <a:pt x="74" y="384"/>
                    </a:lnTo>
                    <a:lnTo>
                      <a:pt x="37" y="384"/>
                    </a:lnTo>
                    <a:lnTo>
                      <a:pt x="22" y="400"/>
                    </a:lnTo>
                    <a:lnTo>
                      <a:pt x="7" y="400"/>
                    </a:lnTo>
                    <a:lnTo>
                      <a:pt x="0" y="344"/>
                    </a:lnTo>
                    <a:lnTo>
                      <a:pt x="30" y="296"/>
                    </a:lnTo>
                    <a:lnTo>
                      <a:pt x="44" y="280"/>
                    </a:lnTo>
                    <a:lnTo>
                      <a:pt x="81" y="280"/>
                    </a:lnTo>
                    <a:lnTo>
                      <a:pt x="74" y="248"/>
                    </a:lnTo>
                    <a:lnTo>
                      <a:pt x="133" y="208"/>
                    </a:lnTo>
                    <a:lnTo>
                      <a:pt x="103" y="192"/>
                    </a:lnTo>
                    <a:lnTo>
                      <a:pt x="81" y="208"/>
                    </a:lnTo>
                    <a:lnTo>
                      <a:pt x="59" y="184"/>
                    </a:lnTo>
                    <a:lnTo>
                      <a:pt x="81" y="160"/>
                    </a:lnTo>
                    <a:lnTo>
                      <a:pt x="103" y="104"/>
                    </a:lnTo>
                    <a:lnTo>
                      <a:pt x="81" y="72"/>
                    </a:lnTo>
                    <a:lnTo>
                      <a:pt x="89" y="56"/>
                    </a:lnTo>
                    <a:lnTo>
                      <a:pt x="133" y="80"/>
                    </a:lnTo>
                    <a:lnTo>
                      <a:pt x="155" y="112"/>
                    </a:lnTo>
                    <a:lnTo>
                      <a:pt x="185" y="104"/>
                    </a:lnTo>
                    <a:lnTo>
                      <a:pt x="199" y="120"/>
                    </a:lnTo>
                    <a:lnTo>
                      <a:pt x="214" y="104"/>
                    </a:lnTo>
                    <a:lnTo>
                      <a:pt x="214" y="64"/>
                    </a:lnTo>
                    <a:lnTo>
                      <a:pt x="199" y="48"/>
                    </a:lnTo>
                    <a:lnTo>
                      <a:pt x="229" y="16"/>
                    </a:lnTo>
                    <a:lnTo>
                      <a:pt x="303" y="8"/>
                    </a:lnTo>
                    <a:lnTo>
                      <a:pt x="310" y="0"/>
                    </a:lnTo>
                    <a:lnTo>
                      <a:pt x="332" y="8"/>
                    </a:lnTo>
                    <a:lnTo>
                      <a:pt x="421" y="64"/>
                    </a:lnTo>
                    <a:lnTo>
                      <a:pt x="510" y="104"/>
                    </a:lnTo>
                    <a:lnTo>
                      <a:pt x="554" y="104"/>
                    </a:lnTo>
                    <a:lnTo>
                      <a:pt x="569" y="88"/>
                    </a:lnTo>
                    <a:lnTo>
                      <a:pt x="598" y="88"/>
                    </a:lnTo>
                    <a:lnTo>
                      <a:pt x="613" y="72"/>
                    </a:lnTo>
                    <a:lnTo>
                      <a:pt x="643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964"/>
              <p:cNvSpPr>
                <a:spLocks/>
              </p:cNvSpPr>
              <p:nvPr/>
            </p:nvSpPr>
            <p:spPr bwMode="auto">
              <a:xfrm>
                <a:off x="1244" y="1709"/>
                <a:ext cx="612" cy="368"/>
              </a:xfrm>
              <a:custGeom>
                <a:avLst/>
                <a:gdLst/>
                <a:ahLst/>
                <a:cxnLst>
                  <a:cxn ang="0">
                    <a:pos x="503" y="240"/>
                  </a:cxn>
                  <a:cxn ang="0">
                    <a:pos x="533" y="240"/>
                  </a:cxn>
                  <a:cxn ang="0">
                    <a:pos x="710" y="336"/>
                  </a:cxn>
                  <a:cxn ang="0">
                    <a:pos x="769" y="320"/>
                  </a:cxn>
                  <a:cxn ang="0">
                    <a:pos x="814" y="304"/>
                  </a:cxn>
                  <a:cxn ang="0">
                    <a:pos x="851" y="296"/>
                  </a:cxn>
                  <a:cxn ang="0">
                    <a:pos x="843" y="264"/>
                  </a:cxn>
                  <a:cxn ang="0">
                    <a:pos x="858" y="216"/>
                  </a:cxn>
                  <a:cxn ang="0">
                    <a:pos x="777" y="168"/>
                  </a:cxn>
                  <a:cxn ang="0">
                    <a:pos x="747" y="96"/>
                  </a:cxn>
                  <a:cxn ang="0">
                    <a:pos x="762" y="176"/>
                  </a:cxn>
                  <a:cxn ang="0">
                    <a:pos x="740" y="232"/>
                  </a:cxn>
                  <a:cxn ang="0">
                    <a:pos x="703" y="240"/>
                  </a:cxn>
                  <a:cxn ang="0">
                    <a:pos x="718" y="192"/>
                  </a:cxn>
                  <a:cxn ang="0">
                    <a:pos x="636" y="184"/>
                  </a:cxn>
                  <a:cxn ang="0">
                    <a:pos x="584" y="176"/>
                  </a:cxn>
                  <a:cxn ang="0">
                    <a:pos x="629" y="144"/>
                  </a:cxn>
                  <a:cxn ang="0">
                    <a:pos x="570" y="160"/>
                  </a:cxn>
                  <a:cxn ang="0">
                    <a:pos x="488" y="136"/>
                  </a:cxn>
                  <a:cxn ang="0">
                    <a:pos x="451" y="136"/>
                  </a:cxn>
                  <a:cxn ang="0">
                    <a:pos x="392" y="152"/>
                  </a:cxn>
                  <a:cxn ang="0">
                    <a:pos x="444" y="112"/>
                  </a:cxn>
                  <a:cxn ang="0">
                    <a:pos x="399" y="0"/>
                  </a:cxn>
                  <a:cxn ang="0">
                    <a:pos x="362" y="88"/>
                  </a:cxn>
                  <a:cxn ang="0">
                    <a:pos x="340" y="144"/>
                  </a:cxn>
                  <a:cxn ang="0">
                    <a:pos x="303" y="104"/>
                  </a:cxn>
                  <a:cxn ang="0">
                    <a:pos x="207" y="128"/>
                  </a:cxn>
                  <a:cxn ang="0">
                    <a:pos x="163" y="128"/>
                  </a:cxn>
                  <a:cxn ang="0">
                    <a:pos x="118" y="104"/>
                  </a:cxn>
                  <a:cxn ang="0">
                    <a:pos x="81" y="144"/>
                  </a:cxn>
                  <a:cxn ang="0">
                    <a:pos x="44" y="184"/>
                  </a:cxn>
                  <a:cxn ang="0">
                    <a:pos x="44" y="256"/>
                  </a:cxn>
                  <a:cxn ang="0">
                    <a:pos x="0" y="288"/>
                  </a:cxn>
                  <a:cxn ang="0">
                    <a:pos x="59" y="392"/>
                  </a:cxn>
                  <a:cxn ang="0">
                    <a:pos x="96" y="416"/>
                  </a:cxn>
                  <a:cxn ang="0">
                    <a:pos x="178" y="456"/>
                  </a:cxn>
                  <a:cxn ang="0">
                    <a:pos x="229" y="496"/>
                  </a:cxn>
                  <a:cxn ang="0">
                    <a:pos x="244" y="512"/>
                  </a:cxn>
                  <a:cxn ang="0">
                    <a:pos x="274" y="480"/>
                  </a:cxn>
                  <a:cxn ang="0">
                    <a:pos x="303" y="424"/>
                  </a:cxn>
                  <a:cxn ang="0">
                    <a:pos x="259" y="416"/>
                  </a:cxn>
                  <a:cxn ang="0">
                    <a:pos x="303" y="336"/>
                  </a:cxn>
                  <a:cxn ang="0">
                    <a:pos x="288" y="288"/>
                  </a:cxn>
                  <a:cxn ang="0">
                    <a:pos x="355" y="344"/>
                  </a:cxn>
                  <a:cxn ang="0">
                    <a:pos x="399" y="352"/>
                  </a:cxn>
                  <a:cxn ang="0">
                    <a:pos x="414" y="296"/>
                  </a:cxn>
                  <a:cxn ang="0">
                    <a:pos x="429" y="248"/>
                  </a:cxn>
                </a:cxnLst>
                <a:rect l="0" t="0" r="r" b="b"/>
                <a:pathLst>
                  <a:path w="859" h="529">
                    <a:moveTo>
                      <a:pt x="429" y="248"/>
                    </a:moveTo>
                    <a:lnTo>
                      <a:pt x="503" y="240"/>
                    </a:lnTo>
                    <a:lnTo>
                      <a:pt x="510" y="232"/>
                    </a:lnTo>
                    <a:lnTo>
                      <a:pt x="533" y="240"/>
                    </a:lnTo>
                    <a:lnTo>
                      <a:pt x="621" y="296"/>
                    </a:lnTo>
                    <a:lnTo>
                      <a:pt x="710" y="336"/>
                    </a:lnTo>
                    <a:lnTo>
                      <a:pt x="755" y="336"/>
                    </a:lnTo>
                    <a:lnTo>
                      <a:pt x="769" y="320"/>
                    </a:lnTo>
                    <a:lnTo>
                      <a:pt x="799" y="320"/>
                    </a:lnTo>
                    <a:lnTo>
                      <a:pt x="814" y="304"/>
                    </a:lnTo>
                    <a:lnTo>
                      <a:pt x="843" y="296"/>
                    </a:lnTo>
                    <a:lnTo>
                      <a:pt x="851" y="296"/>
                    </a:lnTo>
                    <a:lnTo>
                      <a:pt x="858" y="280"/>
                    </a:lnTo>
                    <a:lnTo>
                      <a:pt x="843" y="264"/>
                    </a:lnTo>
                    <a:lnTo>
                      <a:pt x="858" y="248"/>
                    </a:lnTo>
                    <a:lnTo>
                      <a:pt x="858" y="216"/>
                    </a:lnTo>
                    <a:lnTo>
                      <a:pt x="806" y="168"/>
                    </a:lnTo>
                    <a:lnTo>
                      <a:pt x="777" y="168"/>
                    </a:lnTo>
                    <a:lnTo>
                      <a:pt x="777" y="120"/>
                    </a:lnTo>
                    <a:lnTo>
                      <a:pt x="747" y="96"/>
                    </a:lnTo>
                    <a:lnTo>
                      <a:pt x="747" y="128"/>
                    </a:lnTo>
                    <a:lnTo>
                      <a:pt x="762" y="176"/>
                    </a:lnTo>
                    <a:lnTo>
                      <a:pt x="762" y="216"/>
                    </a:lnTo>
                    <a:lnTo>
                      <a:pt x="740" y="232"/>
                    </a:lnTo>
                    <a:lnTo>
                      <a:pt x="725" y="256"/>
                    </a:lnTo>
                    <a:lnTo>
                      <a:pt x="703" y="240"/>
                    </a:lnTo>
                    <a:lnTo>
                      <a:pt x="725" y="224"/>
                    </a:lnTo>
                    <a:lnTo>
                      <a:pt x="718" y="192"/>
                    </a:lnTo>
                    <a:lnTo>
                      <a:pt x="673" y="200"/>
                    </a:lnTo>
                    <a:lnTo>
                      <a:pt x="636" y="184"/>
                    </a:lnTo>
                    <a:lnTo>
                      <a:pt x="607" y="200"/>
                    </a:lnTo>
                    <a:lnTo>
                      <a:pt x="584" y="176"/>
                    </a:lnTo>
                    <a:lnTo>
                      <a:pt x="629" y="168"/>
                    </a:lnTo>
                    <a:lnTo>
                      <a:pt x="629" y="144"/>
                    </a:lnTo>
                    <a:lnTo>
                      <a:pt x="584" y="136"/>
                    </a:lnTo>
                    <a:lnTo>
                      <a:pt x="570" y="160"/>
                    </a:lnTo>
                    <a:lnTo>
                      <a:pt x="555" y="144"/>
                    </a:lnTo>
                    <a:lnTo>
                      <a:pt x="488" y="136"/>
                    </a:lnTo>
                    <a:lnTo>
                      <a:pt x="473" y="152"/>
                    </a:lnTo>
                    <a:lnTo>
                      <a:pt x="451" y="136"/>
                    </a:lnTo>
                    <a:lnTo>
                      <a:pt x="429" y="168"/>
                    </a:lnTo>
                    <a:lnTo>
                      <a:pt x="392" y="152"/>
                    </a:lnTo>
                    <a:lnTo>
                      <a:pt x="407" y="104"/>
                    </a:lnTo>
                    <a:lnTo>
                      <a:pt x="444" y="112"/>
                    </a:lnTo>
                    <a:lnTo>
                      <a:pt x="451" y="56"/>
                    </a:lnTo>
                    <a:lnTo>
                      <a:pt x="399" y="0"/>
                    </a:lnTo>
                    <a:lnTo>
                      <a:pt x="407" y="56"/>
                    </a:lnTo>
                    <a:lnTo>
                      <a:pt x="362" y="88"/>
                    </a:lnTo>
                    <a:lnTo>
                      <a:pt x="355" y="136"/>
                    </a:lnTo>
                    <a:lnTo>
                      <a:pt x="340" y="144"/>
                    </a:lnTo>
                    <a:lnTo>
                      <a:pt x="333" y="152"/>
                    </a:lnTo>
                    <a:lnTo>
                      <a:pt x="303" y="104"/>
                    </a:lnTo>
                    <a:lnTo>
                      <a:pt x="244" y="104"/>
                    </a:lnTo>
                    <a:lnTo>
                      <a:pt x="207" y="128"/>
                    </a:lnTo>
                    <a:lnTo>
                      <a:pt x="192" y="168"/>
                    </a:lnTo>
                    <a:lnTo>
                      <a:pt x="163" y="128"/>
                    </a:lnTo>
                    <a:lnTo>
                      <a:pt x="141" y="80"/>
                    </a:lnTo>
                    <a:lnTo>
                      <a:pt x="118" y="104"/>
                    </a:lnTo>
                    <a:lnTo>
                      <a:pt x="126" y="152"/>
                    </a:lnTo>
                    <a:lnTo>
                      <a:pt x="81" y="144"/>
                    </a:lnTo>
                    <a:lnTo>
                      <a:pt x="67" y="144"/>
                    </a:lnTo>
                    <a:lnTo>
                      <a:pt x="44" y="184"/>
                    </a:lnTo>
                    <a:lnTo>
                      <a:pt x="59" y="208"/>
                    </a:lnTo>
                    <a:lnTo>
                      <a:pt x="44" y="256"/>
                    </a:lnTo>
                    <a:lnTo>
                      <a:pt x="15" y="280"/>
                    </a:lnTo>
                    <a:lnTo>
                      <a:pt x="0" y="288"/>
                    </a:lnTo>
                    <a:lnTo>
                      <a:pt x="7" y="336"/>
                    </a:lnTo>
                    <a:lnTo>
                      <a:pt x="59" y="392"/>
                    </a:lnTo>
                    <a:lnTo>
                      <a:pt x="89" y="392"/>
                    </a:lnTo>
                    <a:lnTo>
                      <a:pt x="96" y="416"/>
                    </a:lnTo>
                    <a:lnTo>
                      <a:pt x="126" y="424"/>
                    </a:lnTo>
                    <a:lnTo>
                      <a:pt x="178" y="456"/>
                    </a:lnTo>
                    <a:lnTo>
                      <a:pt x="192" y="488"/>
                    </a:lnTo>
                    <a:lnTo>
                      <a:pt x="229" y="496"/>
                    </a:lnTo>
                    <a:lnTo>
                      <a:pt x="229" y="528"/>
                    </a:lnTo>
                    <a:lnTo>
                      <a:pt x="244" y="512"/>
                    </a:lnTo>
                    <a:lnTo>
                      <a:pt x="281" y="512"/>
                    </a:lnTo>
                    <a:lnTo>
                      <a:pt x="274" y="480"/>
                    </a:lnTo>
                    <a:lnTo>
                      <a:pt x="333" y="440"/>
                    </a:lnTo>
                    <a:lnTo>
                      <a:pt x="303" y="424"/>
                    </a:lnTo>
                    <a:lnTo>
                      <a:pt x="281" y="440"/>
                    </a:lnTo>
                    <a:lnTo>
                      <a:pt x="259" y="416"/>
                    </a:lnTo>
                    <a:lnTo>
                      <a:pt x="281" y="392"/>
                    </a:lnTo>
                    <a:lnTo>
                      <a:pt x="303" y="336"/>
                    </a:lnTo>
                    <a:lnTo>
                      <a:pt x="281" y="304"/>
                    </a:lnTo>
                    <a:lnTo>
                      <a:pt x="288" y="288"/>
                    </a:lnTo>
                    <a:lnTo>
                      <a:pt x="333" y="312"/>
                    </a:lnTo>
                    <a:lnTo>
                      <a:pt x="355" y="344"/>
                    </a:lnTo>
                    <a:lnTo>
                      <a:pt x="385" y="336"/>
                    </a:lnTo>
                    <a:lnTo>
                      <a:pt x="399" y="352"/>
                    </a:lnTo>
                    <a:lnTo>
                      <a:pt x="414" y="336"/>
                    </a:lnTo>
                    <a:lnTo>
                      <a:pt x="414" y="296"/>
                    </a:lnTo>
                    <a:lnTo>
                      <a:pt x="399" y="280"/>
                    </a:lnTo>
                    <a:lnTo>
                      <a:pt x="429" y="24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965"/>
              <p:cNvSpPr>
                <a:spLocks/>
              </p:cNvSpPr>
              <p:nvPr/>
            </p:nvSpPr>
            <p:spPr bwMode="auto">
              <a:xfrm>
                <a:off x="1486" y="1809"/>
                <a:ext cx="65" cy="73"/>
              </a:xfrm>
              <a:custGeom>
                <a:avLst/>
                <a:gdLst/>
                <a:ahLst/>
                <a:cxnLst>
                  <a:cxn ang="0">
                    <a:pos x="90" y="104"/>
                  </a:cxn>
                  <a:cxn ang="0">
                    <a:pos x="83" y="88"/>
                  </a:cxn>
                  <a:cxn ang="0">
                    <a:pos x="38" y="88"/>
                  </a:cxn>
                  <a:cxn ang="0">
                    <a:pos x="0" y="0"/>
                  </a:cxn>
                </a:cxnLst>
                <a:rect l="0" t="0" r="r" b="b"/>
                <a:pathLst>
                  <a:path w="91" h="105">
                    <a:moveTo>
                      <a:pt x="90" y="104"/>
                    </a:moveTo>
                    <a:lnTo>
                      <a:pt x="83" y="88"/>
                    </a:lnTo>
                    <a:lnTo>
                      <a:pt x="38" y="8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966"/>
              <p:cNvSpPr>
                <a:spLocks/>
              </p:cNvSpPr>
              <p:nvPr/>
            </p:nvSpPr>
            <p:spPr bwMode="auto">
              <a:xfrm>
                <a:off x="1565" y="2404"/>
                <a:ext cx="158" cy="123"/>
              </a:xfrm>
              <a:custGeom>
                <a:avLst/>
                <a:gdLst/>
                <a:ahLst/>
                <a:cxnLst>
                  <a:cxn ang="0">
                    <a:pos x="214" y="120"/>
                  </a:cxn>
                  <a:cxn ang="0">
                    <a:pos x="192" y="112"/>
                  </a:cxn>
                  <a:cxn ang="0">
                    <a:pos x="184" y="88"/>
                  </a:cxn>
                  <a:cxn ang="0">
                    <a:pos x="155" y="88"/>
                  </a:cxn>
                  <a:cxn ang="0">
                    <a:pos x="140" y="56"/>
                  </a:cxn>
                  <a:cxn ang="0">
                    <a:pos x="140" y="24"/>
                  </a:cxn>
                  <a:cxn ang="0">
                    <a:pos x="125" y="16"/>
                  </a:cxn>
                  <a:cxn ang="0">
                    <a:pos x="96" y="24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3" y="152"/>
                  </a:cxn>
                  <a:cxn ang="0">
                    <a:pos x="184" y="160"/>
                  </a:cxn>
                  <a:cxn ang="0">
                    <a:pos x="221" y="144"/>
                  </a:cxn>
                  <a:cxn ang="0">
                    <a:pos x="214" y="120"/>
                  </a:cxn>
                </a:cxnLst>
                <a:rect l="0" t="0" r="r" b="b"/>
                <a:pathLst>
                  <a:path w="222" h="177">
                    <a:moveTo>
                      <a:pt x="214" y="120"/>
                    </a:moveTo>
                    <a:lnTo>
                      <a:pt x="192" y="112"/>
                    </a:lnTo>
                    <a:lnTo>
                      <a:pt x="184" y="88"/>
                    </a:lnTo>
                    <a:lnTo>
                      <a:pt x="155" y="88"/>
                    </a:lnTo>
                    <a:lnTo>
                      <a:pt x="140" y="56"/>
                    </a:lnTo>
                    <a:lnTo>
                      <a:pt x="140" y="24"/>
                    </a:lnTo>
                    <a:lnTo>
                      <a:pt x="125" y="16"/>
                    </a:lnTo>
                    <a:lnTo>
                      <a:pt x="96" y="24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3" y="152"/>
                    </a:lnTo>
                    <a:lnTo>
                      <a:pt x="184" y="160"/>
                    </a:lnTo>
                    <a:lnTo>
                      <a:pt x="221" y="144"/>
                    </a:lnTo>
                    <a:lnTo>
                      <a:pt x="214" y="12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967"/>
              <p:cNvSpPr>
                <a:spLocks/>
              </p:cNvSpPr>
              <p:nvPr/>
            </p:nvSpPr>
            <p:spPr bwMode="auto">
              <a:xfrm>
                <a:off x="1450" y="2377"/>
                <a:ext cx="137" cy="184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968"/>
              <p:cNvSpPr>
                <a:spLocks/>
              </p:cNvSpPr>
              <p:nvPr/>
            </p:nvSpPr>
            <p:spPr bwMode="auto">
              <a:xfrm>
                <a:off x="1361" y="2315"/>
                <a:ext cx="163" cy="246"/>
              </a:xfrm>
              <a:custGeom>
                <a:avLst/>
                <a:gdLst/>
                <a:ahLst/>
                <a:cxnLst>
                  <a:cxn ang="0">
                    <a:pos x="126" y="320"/>
                  </a:cxn>
                  <a:cxn ang="0">
                    <a:pos x="118" y="320"/>
                  </a:cxn>
                  <a:cxn ang="0">
                    <a:pos x="96" y="344"/>
                  </a:cxn>
                  <a:cxn ang="0">
                    <a:pos x="81" y="352"/>
                  </a:cxn>
                  <a:cxn ang="0">
                    <a:pos x="74" y="336"/>
                  </a:cxn>
                  <a:cxn ang="0">
                    <a:pos x="59" y="328"/>
                  </a:cxn>
                  <a:cxn ang="0">
                    <a:pos x="37" y="336"/>
                  </a:cxn>
                  <a:cxn ang="0">
                    <a:pos x="30" y="320"/>
                  </a:cxn>
                  <a:cxn ang="0">
                    <a:pos x="30" y="288"/>
                  </a:cxn>
                  <a:cxn ang="0">
                    <a:pos x="44" y="272"/>
                  </a:cxn>
                  <a:cxn ang="0">
                    <a:pos x="30" y="256"/>
                  </a:cxn>
                  <a:cxn ang="0">
                    <a:pos x="15" y="272"/>
                  </a:cxn>
                  <a:cxn ang="0">
                    <a:pos x="7" y="240"/>
                  </a:cxn>
                  <a:cxn ang="0">
                    <a:pos x="15" y="208"/>
                  </a:cxn>
                  <a:cxn ang="0">
                    <a:pos x="0" y="168"/>
                  </a:cxn>
                  <a:cxn ang="0">
                    <a:pos x="0" y="104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52" y="56"/>
                  </a:cxn>
                  <a:cxn ang="0">
                    <a:pos x="59" y="24"/>
                  </a:cxn>
                  <a:cxn ang="0">
                    <a:pos x="96" y="0"/>
                  </a:cxn>
                  <a:cxn ang="0">
                    <a:pos x="103" y="0"/>
                  </a:cxn>
                  <a:cxn ang="0">
                    <a:pos x="103" y="16"/>
                  </a:cxn>
                  <a:cxn ang="0">
                    <a:pos x="118" y="24"/>
                  </a:cxn>
                  <a:cxn ang="0">
                    <a:pos x="118" y="40"/>
                  </a:cxn>
                  <a:cxn ang="0">
                    <a:pos x="148" y="40"/>
                  </a:cxn>
                  <a:cxn ang="0">
                    <a:pos x="148" y="56"/>
                  </a:cxn>
                  <a:cxn ang="0">
                    <a:pos x="170" y="64"/>
                  </a:cxn>
                  <a:cxn ang="0">
                    <a:pos x="185" y="88"/>
                  </a:cxn>
                  <a:cxn ang="0">
                    <a:pos x="229" y="104"/>
                  </a:cxn>
                  <a:cxn ang="0">
                    <a:pos x="229" y="144"/>
                  </a:cxn>
                  <a:cxn ang="0">
                    <a:pos x="192" y="152"/>
                  </a:cxn>
                  <a:cxn ang="0">
                    <a:pos x="163" y="152"/>
                  </a:cxn>
                  <a:cxn ang="0">
                    <a:pos x="177" y="136"/>
                  </a:cxn>
                  <a:cxn ang="0">
                    <a:pos x="148" y="120"/>
                  </a:cxn>
                  <a:cxn ang="0">
                    <a:pos x="133" y="136"/>
                  </a:cxn>
                  <a:cxn ang="0">
                    <a:pos x="140" y="160"/>
                  </a:cxn>
                  <a:cxn ang="0">
                    <a:pos x="148" y="184"/>
                  </a:cxn>
                  <a:cxn ang="0">
                    <a:pos x="214" y="192"/>
                  </a:cxn>
                  <a:cxn ang="0">
                    <a:pos x="192" y="224"/>
                  </a:cxn>
                  <a:cxn ang="0">
                    <a:pos x="163" y="224"/>
                  </a:cxn>
                  <a:cxn ang="0">
                    <a:pos x="126" y="288"/>
                  </a:cxn>
                  <a:cxn ang="0">
                    <a:pos x="126" y="320"/>
                  </a:cxn>
                </a:cxnLst>
                <a:rect l="0" t="0" r="r" b="b"/>
                <a:pathLst>
                  <a:path w="230" h="353">
                    <a:moveTo>
                      <a:pt x="126" y="320"/>
                    </a:moveTo>
                    <a:lnTo>
                      <a:pt x="118" y="320"/>
                    </a:lnTo>
                    <a:lnTo>
                      <a:pt x="96" y="344"/>
                    </a:lnTo>
                    <a:lnTo>
                      <a:pt x="81" y="352"/>
                    </a:lnTo>
                    <a:lnTo>
                      <a:pt x="74" y="336"/>
                    </a:lnTo>
                    <a:lnTo>
                      <a:pt x="59" y="328"/>
                    </a:lnTo>
                    <a:lnTo>
                      <a:pt x="37" y="336"/>
                    </a:lnTo>
                    <a:lnTo>
                      <a:pt x="30" y="320"/>
                    </a:lnTo>
                    <a:lnTo>
                      <a:pt x="30" y="288"/>
                    </a:lnTo>
                    <a:lnTo>
                      <a:pt x="44" y="272"/>
                    </a:lnTo>
                    <a:lnTo>
                      <a:pt x="30" y="256"/>
                    </a:lnTo>
                    <a:lnTo>
                      <a:pt x="15" y="272"/>
                    </a:lnTo>
                    <a:lnTo>
                      <a:pt x="7" y="240"/>
                    </a:lnTo>
                    <a:lnTo>
                      <a:pt x="15" y="208"/>
                    </a:lnTo>
                    <a:lnTo>
                      <a:pt x="0" y="168"/>
                    </a:lnTo>
                    <a:lnTo>
                      <a:pt x="0" y="104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52" y="56"/>
                    </a:lnTo>
                    <a:lnTo>
                      <a:pt x="59" y="24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3" y="16"/>
                    </a:lnTo>
                    <a:lnTo>
                      <a:pt x="118" y="24"/>
                    </a:lnTo>
                    <a:lnTo>
                      <a:pt x="118" y="40"/>
                    </a:lnTo>
                    <a:lnTo>
                      <a:pt x="148" y="40"/>
                    </a:lnTo>
                    <a:lnTo>
                      <a:pt x="148" y="56"/>
                    </a:lnTo>
                    <a:lnTo>
                      <a:pt x="170" y="64"/>
                    </a:lnTo>
                    <a:lnTo>
                      <a:pt x="185" y="88"/>
                    </a:lnTo>
                    <a:lnTo>
                      <a:pt x="229" y="104"/>
                    </a:lnTo>
                    <a:lnTo>
                      <a:pt x="229" y="144"/>
                    </a:lnTo>
                    <a:lnTo>
                      <a:pt x="192" y="152"/>
                    </a:lnTo>
                    <a:lnTo>
                      <a:pt x="163" y="152"/>
                    </a:lnTo>
                    <a:lnTo>
                      <a:pt x="177" y="136"/>
                    </a:lnTo>
                    <a:lnTo>
                      <a:pt x="148" y="120"/>
                    </a:lnTo>
                    <a:lnTo>
                      <a:pt x="133" y="136"/>
                    </a:lnTo>
                    <a:lnTo>
                      <a:pt x="140" y="160"/>
                    </a:lnTo>
                    <a:lnTo>
                      <a:pt x="148" y="184"/>
                    </a:lnTo>
                    <a:lnTo>
                      <a:pt x="214" y="192"/>
                    </a:lnTo>
                    <a:lnTo>
                      <a:pt x="192" y="224"/>
                    </a:lnTo>
                    <a:lnTo>
                      <a:pt x="163" y="224"/>
                    </a:lnTo>
                    <a:lnTo>
                      <a:pt x="126" y="288"/>
                    </a:lnTo>
                    <a:lnTo>
                      <a:pt x="126" y="32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969"/>
              <p:cNvSpPr>
                <a:spLocks/>
              </p:cNvSpPr>
              <p:nvPr/>
            </p:nvSpPr>
            <p:spPr bwMode="auto">
              <a:xfrm>
                <a:off x="1244" y="2377"/>
                <a:ext cx="248" cy="261"/>
              </a:xfrm>
              <a:custGeom>
                <a:avLst/>
                <a:gdLst/>
                <a:ahLst/>
                <a:cxnLst>
                  <a:cxn ang="0">
                    <a:pos x="288" y="232"/>
                  </a:cxn>
                  <a:cxn ang="0">
                    <a:pos x="310" y="232"/>
                  </a:cxn>
                  <a:cxn ang="0">
                    <a:pos x="325" y="248"/>
                  </a:cxn>
                  <a:cxn ang="0">
                    <a:pos x="310" y="264"/>
                  </a:cxn>
                  <a:cxn ang="0">
                    <a:pos x="347" y="336"/>
                  </a:cxn>
                  <a:cxn ang="0">
                    <a:pos x="318" y="376"/>
                  </a:cxn>
                  <a:cxn ang="0">
                    <a:pos x="281" y="336"/>
                  </a:cxn>
                  <a:cxn ang="0">
                    <a:pos x="251" y="352"/>
                  </a:cxn>
                  <a:cxn ang="0">
                    <a:pos x="229" y="288"/>
                  </a:cxn>
                  <a:cxn ang="0">
                    <a:pos x="192" y="288"/>
                  </a:cxn>
                  <a:cxn ang="0">
                    <a:pos x="177" y="272"/>
                  </a:cxn>
                  <a:cxn ang="0">
                    <a:pos x="111" y="272"/>
                  </a:cxn>
                  <a:cxn ang="0">
                    <a:pos x="118" y="248"/>
                  </a:cxn>
                  <a:cxn ang="0">
                    <a:pos x="81" y="208"/>
                  </a:cxn>
                  <a:cxn ang="0">
                    <a:pos x="74" y="168"/>
                  </a:cxn>
                  <a:cxn ang="0">
                    <a:pos x="44" y="168"/>
                  </a:cxn>
                  <a:cxn ang="0">
                    <a:pos x="52" y="144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30" y="112"/>
                  </a:cxn>
                  <a:cxn ang="0">
                    <a:pos x="44" y="80"/>
                  </a:cxn>
                  <a:cxn ang="0">
                    <a:pos x="81" y="72"/>
                  </a:cxn>
                  <a:cxn ang="0">
                    <a:pos x="89" y="40"/>
                  </a:cxn>
                  <a:cxn ang="0">
                    <a:pos x="111" y="32"/>
                  </a:cxn>
                  <a:cxn ang="0">
                    <a:pos x="133" y="0"/>
                  </a:cxn>
                  <a:cxn ang="0">
                    <a:pos x="162" y="16"/>
                  </a:cxn>
                  <a:cxn ang="0">
                    <a:pos x="162" y="80"/>
                  </a:cxn>
                  <a:cxn ang="0">
                    <a:pos x="177" y="120"/>
                  </a:cxn>
                  <a:cxn ang="0">
                    <a:pos x="170" y="152"/>
                  </a:cxn>
                  <a:cxn ang="0">
                    <a:pos x="177" y="184"/>
                  </a:cxn>
                  <a:cxn ang="0">
                    <a:pos x="192" y="168"/>
                  </a:cxn>
                  <a:cxn ang="0">
                    <a:pos x="207" y="184"/>
                  </a:cxn>
                  <a:cxn ang="0">
                    <a:pos x="192" y="200"/>
                  </a:cxn>
                  <a:cxn ang="0">
                    <a:pos x="192" y="232"/>
                  </a:cxn>
                  <a:cxn ang="0">
                    <a:pos x="199" y="248"/>
                  </a:cxn>
                  <a:cxn ang="0">
                    <a:pos x="222" y="240"/>
                  </a:cxn>
                  <a:cxn ang="0">
                    <a:pos x="236" y="248"/>
                  </a:cxn>
                  <a:cxn ang="0">
                    <a:pos x="244" y="264"/>
                  </a:cxn>
                  <a:cxn ang="0">
                    <a:pos x="258" y="256"/>
                  </a:cxn>
                  <a:cxn ang="0">
                    <a:pos x="281" y="232"/>
                  </a:cxn>
                  <a:cxn ang="0">
                    <a:pos x="288" y="232"/>
                  </a:cxn>
                </a:cxnLst>
                <a:rect l="0" t="0" r="r" b="b"/>
                <a:pathLst>
                  <a:path w="348" h="377">
                    <a:moveTo>
                      <a:pt x="288" y="232"/>
                    </a:moveTo>
                    <a:lnTo>
                      <a:pt x="310" y="232"/>
                    </a:lnTo>
                    <a:lnTo>
                      <a:pt x="325" y="248"/>
                    </a:lnTo>
                    <a:lnTo>
                      <a:pt x="310" y="264"/>
                    </a:lnTo>
                    <a:lnTo>
                      <a:pt x="347" y="336"/>
                    </a:lnTo>
                    <a:lnTo>
                      <a:pt x="318" y="376"/>
                    </a:lnTo>
                    <a:lnTo>
                      <a:pt x="281" y="336"/>
                    </a:lnTo>
                    <a:lnTo>
                      <a:pt x="251" y="352"/>
                    </a:lnTo>
                    <a:lnTo>
                      <a:pt x="229" y="288"/>
                    </a:lnTo>
                    <a:lnTo>
                      <a:pt x="192" y="288"/>
                    </a:lnTo>
                    <a:lnTo>
                      <a:pt x="177" y="272"/>
                    </a:lnTo>
                    <a:lnTo>
                      <a:pt x="111" y="272"/>
                    </a:lnTo>
                    <a:lnTo>
                      <a:pt x="118" y="248"/>
                    </a:lnTo>
                    <a:lnTo>
                      <a:pt x="81" y="208"/>
                    </a:lnTo>
                    <a:lnTo>
                      <a:pt x="74" y="168"/>
                    </a:lnTo>
                    <a:lnTo>
                      <a:pt x="44" y="168"/>
                    </a:lnTo>
                    <a:lnTo>
                      <a:pt x="52" y="144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30" y="112"/>
                    </a:lnTo>
                    <a:lnTo>
                      <a:pt x="44" y="80"/>
                    </a:lnTo>
                    <a:lnTo>
                      <a:pt x="81" y="72"/>
                    </a:lnTo>
                    <a:lnTo>
                      <a:pt x="89" y="40"/>
                    </a:lnTo>
                    <a:lnTo>
                      <a:pt x="111" y="32"/>
                    </a:lnTo>
                    <a:lnTo>
                      <a:pt x="133" y="0"/>
                    </a:lnTo>
                    <a:lnTo>
                      <a:pt x="162" y="16"/>
                    </a:lnTo>
                    <a:lnTo>
                      <a:pt x="162" y="80"/>
                    </a:lnTo>
                    <a:lnTo>
                      <a:pt x="177" y="120"/>
                    </a:lnTo>
                    <a:lnTo>
                      <a:pt x="170" y="152"/>
                    </a:lnTo>
                    <a:lnTo>
                      <a:pt x="177" y="184"/>
                    </a:lnTo>
                    <a:lnTo>
                      <a:pt x="192" y="168"/>
                    </a:lnTo>
                    <a:lnTo>
                      <a:pt x="207" y="184"/>
                    </a:lnTo>
                    <a:lnTo>
                      <a:pt x="192" y="200"/>
                    </a:lnTo>
                    <a:lnTo>
                      <a:pt x="192" y="232"/>
                    </a:lnTo>
                    <a:lnTo>
                      <a:pt x="199" y="248"/>
                    </a:lnTo>
                    <a:lnTo>
                      <a:pt x="222" y="240"/>
                    </a:lnTo>
                    <a:lnTo>
                      <a:pt x="236" y="248"/>
                    </a:lnTo>
                    <a:lnTo>
                      <a:pt x="244" y="264"/>
                    </a:lnTo>
                    <a:lnTo>
                      <a:pt x="258" y="256"/>
                    </a:lnTo>
                    <a:lnTo>
                      <a:pt x="281" y="232"/>
                    </a:lnTo>
                    <a:lnTo>
                      <a:pt x="288" y="2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970"/>
              <p:cNvSpPr>
                <a:spLocks/>
              </p:cNvSpPr>
              <p:nvPr/>
            </p:nvSpPr>
            <p:spPr bwMode="auto">
              <a:xfrm>
                <a:off x="1132" y="1877"/>
                <a:ext cx="249" cy="222"/>
              </a:xfrm>
              <a:custGeom>
                <a:avLst/>
                <a:gdLst/>
                <a:ahLst/>
                <a:cxnLst>
                  <a:cxn ang="0">
                    <a:pos x="22" y="144"/>
                  </a:cxn>
                  <a:cxn ang="0">
                    <a:pos x="15" y="128"/>
                  </a:cxn>
                  <a:cxn ang="0">
                    <a:pos x="0" y="112"/>
                  </a:cxn>
                  <a:cxn ang="0">
                    <a:pos x="7" y="80"/>
                  </a:cxn>
                  <a:cxn ang="0">
                    <a:pos x="44" y="80"/>
                  </a:cxn>
                  <a:cxn ang="0">
                    <a:pos x="52" y="48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70" y="40"/>
                  </a:cxn>
                  <a:cxn ang="0">
                    <a:pos x="155" y="48"/>
                  </a:cxn>
                  <a:cxn ang="0">
                    <a:pos x="162" y="96"/>
                  </a:cxn>
                  <a:cxn ang="0">
                    <a:pos x="214" y="152"/>
                  </a:cxn>
                  <a:cxn ang="0">
                    <a:pos x="244" y="152"/>
                  </a:cxn>
                  <a:cxn ang="0">
                    <a:pos x="251" y="176"/>
                  </a:cxn>
                  <a:cxn ang="0">
                    <a:pos x="281" y="184"/>
                  </a:cxn>
                  <a:cxn ang="0">
                    <a:pos x="332" y="216"/>
                  </a:cxn>
                  <a:cxn ang="0">
                    <a:pos x="347" y="248"/>
                  </a:cxn>
                  <a:cxn ang="0">
                    <a:pos x="347" y="264"/>
                  </a:cxn>
                  <a:cxn ang="0">
                    <a:pos x="325" y="288"/>
                  </a:cxn>
                  <a:cxn ang="0">
                    <a:pos x="318" y="312"/>
                  </a:cxn>
                  <a:cxn ang="0">
                    <a:pos x="258" y="320"/>
                  </a:cxn>
                  <a:cxn ang="0">
                    <a:pos x="177" y="240"/>
                  </a:cxn>
                  <a:cxn ang="0">
                    <a:pos x="126" y="248"/>
                  </a:cxn>
                  <a:cxn ang="0">
                    <a:pos x="103" y="240"/>
                  </a:cxn>
                  <a:cxn ang="0">
                    <a:pos x="103" y="216"/>
                  </a:cxn>
                  <a:cxn ang="0">
                    <a:pos x="118" y="200"/>
                  </a:cxn>
                  <a:cxn ang="0">
                    <a:pos x="111" y="184"/>
                  </a:cxn>
                  <a:cxn ang="0">
                    <a:pos x="37" y="184"/>
                  </a:cxn>
                  <a:cxn ang="0">
                    <a:pos x="37" y="144"/>
                  </a:cxn>
                  <a:cxn ang="0">
                    <a:pos x="22" y="144"/>
                  </a:cxn>
                </a:cxnLst>
                <a:rect l="0" t="0" r="r" b="b"/>
                <a:pathLst>
                  <a:path w="348" h="321">
                    <a:moveTo>
                      <a:pt x="22" y="144"/>
                    </a:moveTo>
                    <a:lnTo>
                      <a:pt x="15" y="128"/>
                    </a:lnTo>
                    <a:lnTo>
                      <a:pt x="0" y="112"/>
                    </a:lnTo>
                    <a:lnTo>
                      <a:pt x="7" y="80"/>
                    </a:lnTo>
                    <a:lnTo>
                      <a:pt x="44" y="80"/>
                    </a:lnTo>
                    <a:lnTo>
                      <a:pt x="52" y="48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70" y="40"/>
                    </a:lnTo>
                    <a:lnTo>
                      <a:pt x="155" y="48"/>
                    </a:lnTo>
                    <a:lnTo>
                      <a:pt x="162" y="96"/>
                    </a:lnTo>
                    <a:lnTo>
                      <a:pt x="214" y="152"/>
                    </a:lnTo>
                    <a:lnTo>
                      <a:pt x="244" y="152"/>
                    </a:lnTo>
                    <a:lnTo>
                      <a:pt x="251" y="176"/>
                    </a:lnTo>
                    <a:lnTo>
                      <a:pt x="281" y="184"/>
                    </a:lnTo>
                    <a:lnTo>
                      <a:pt x="332" y="216"/>
                    </a:lnTo>
                    <a:lnTo>
                      <a:pt x="347" y="248"/>
                    </a:lnTo>
                    <a:lnTo>
                      <a:pt x="347" y="264"/>
                    </a:lnTo>
                    <a:lnTo>
                      <a:pt x="325" y="288"/>
                    </a:lnTo>
                    <a:lnTo>
                      <a:pt x="318" y="312"/>
                    </a:lnTo>
                    <a:lnTo>
                      <a:pt x="258" y="320"/>
                    </a:lnTo>
                    <a:lnTo>
                      <a:pt x="177" y="240"/>
                    </a:lnTo>
                    <a:lnTo>
                      <a:pt x="126" y="248"/>
                    </a:lnTo>
                    <a:lnTo>
                      <a:pt x="103" y="240"/>
                    </a:lnTo>
                    <a:lnTo>
                      <a:pt x="103" y="216"/>
                    </a:lnTo>
                    <a:lnTo>
                      <a:pt x="118" y="200"/>
                    </a:lnTo>
                    <a:lnTo>
                      <a:pt x="111" y="184"/>
                    </a:lnTo>
                    <a:lnTo>
                      <a:pt x="37" y="184"/>
                    </a:lnTo>
                    <a:lnTo>
                      <a:pt x="37" y="144"/>
                    </a:lnTo>
                    <a:lnTo>
                      <a:pt x="22" y="14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971"/>
              <p:cNvSpPr>
                <a:spLocks/>
              </p:cNvSpPr>
              <p:nvPr/>
            </p:nvSpPr>
            <p:spPr bwMode="auto">
              <a:xfrm>
                <a:off x="1285" y="2048"/>
                <a:ext cx="207" cy="245"/>
              </a:xfrm>
              <a:custGeom>
                <a:avLst/>
                <a:gdLst/>
                <a:ahLst/>
                <a:cxnLst>
                  <a:cxn ang="0">
                    <a:pos x="251" y="256"/>
                  </a:cxn>
                  <a:cxn ang="0">
                    <a:pos x="229" y="264"/>
                  </a:cxn>
                  <a:cxn ang="0">
                    <a:pos x="214" y="264"/>
                  </a:cxn>
                  <a:cxn ang="0">
                    <a:pos x="199" y="240"/>
                  </a:cxn>
                  <a:cxn ang="0">
                    <a:pos x="177" y="232"/>
                  </a:cxn>
                  <a:cxn ang="0">
                    <a:pos x="163" y="272"/>
                  </a:cxn>
                  <a:cxn ang="0">
                    <a:pos x="133" y="280"/>
                  </a:cxn>
                  <a:cxn ang="0">
                    <a:pos x="126" y="312"/>
                  </a:cxn>
                  <a:cxn ang="0">
                    <a:pos x="96" y="352"/>
                  </a:cxn>
                  <a:cxn ang="0">
                    <a:pos x="89" y="312"/>
                  </a:cxn>
                  <a:cxn ang="0">
                    <a:pos x="81" y="304"/>
                  </a:cxn>
                  <a:cxn ang="0">
                    <a:pos x="81" y="296"/>
                  </a:cxn>
                  <a:cxn ang="0">
                    <a:pos x="74" y="272"/>
                  </a:cxn>
                  <a:cxn ang="0">
                    <a:pos x="81" y="248"/>
                  </a:cxn>
                  <a:cxn ang="0">
                    <a:pos x="37" y="240"/>
                  </a:cxn>
                  <a:cxn ang="0">
                    <a:pos x="0" y="216"/>
                  </a:cxn>
                  <a:cxn ang="0">
                    <a:pos x="0" y="208"/>
                  </a:cxn>
                  <a:cxn ang="0">
                    <a:pos x="7" y="184"/>
                  </a:cxn>
                  <a:cxn ang="0">
                    <a:pos x="44" y="192"/>
                  </a:cxn>
                  <a:cxn ang="0">
                    <a:pos x="59" y="168"/>
                  </a:cxn>
                  <a:cxn ang="0">
                    <a:pos x="37" y="136"/>
                  </a:cxn>
                  <a:cxn ang="0">
                    <a:pos x="59" y="120"/>
                  </a:cxn>
                  <a:cxn ang="0">
                    <a:pos x="89" y="120"/>
                  </a:cxn>
                  <a:cxn ang="0">
                    <a:pos x="103" y="64"/>
                  </a:cxn>
                  <a:cxn ang="0">
                    <a:pos x="111" y="40"/>
                  </a:cxn>
                  <a:cxn ang="0">
                    <a:pos x="133" y="16"/>
                  </a:cxn>
                  <a:cxn ang="0">
                    <a:pos x="133" y="0"/>
                  </a:cxn>
                  <a:cxn ang="0">
                    <a:pos x="170" y="8"/>
                  </a:cxn>
                  <a:cxn ang="0">
                    <a:pos x="170" y="40"/>
                  </a:cxn>
                  <a:cxn ang="0">
                    <a:pos x="140" y="88"/>
                  </a:cxn>
                  <a:cxn ang="0">
                    <a:pos x="148" y="144"/>
                  </a:cxn>
                  <a:cxn ang="0">
                    <a:pos x="163" y="144"/>
                  </a:cxn>
                  <a:cxn ang="0">
                    <a:pos x="177" y="128"/>
                  </a:cxn>
                  <a:cxn ang="0">
                    <a:pos x="214" y="128"/>
                  </a:cxn>
                  <a:cxn ang="0">
                    <a:pos x="229" y="136"/>
                  </a:cxn>
                  <a:cxn ang="0">
                    <a:pos x="259" y="136"/>
                  </a:cxn>
                  <a:cxn ang="0">
                    <a:pos x="259" y="144"/>
                  </a:cxn>
                  <a:cxn ang="0">
                    <a:pos x="288" y="160"/>
                  </a:cxn>
                  <a:cxn ang="0">
                    <a:pos x="259" y="192"/>
                  </a:cxn>
                  <a:cxn ang="0">
                    <a:pos x="251" y="256"/>
                  </a:cxn>
                </a:cxnLst>
                <a:rect l="0" t="0" r="r" b="b"/>
                <a:pathLst>
                  <a:path w="289" h="353">
                    <a:moveTo>
                      <a:pt x="251" y="256"/>
                    </a:moveTo>
                    <a:lnTo>
                      <a:pt x="229" y="264"/>
                    </a:lnTo>
                    <a:lnTo>
                      <a:pt x="214" y="264"/>
                    </a:lnTo>
                    <a:lnTo>
                      <a:pt x="199" y="240"/>
                    </a:lnTo>
                    <a:lnTo>
                      <a:pt x="177" y="232"/>
                    </a:lnTo>
                    <a:lnTo>
                      <a:pt x="163" y="272"/>
                    </a:lnTo>
                    <a:lnTo>
                      <a:pt x="133" y="280"/>
                    </a:lnTo>
                    <a:lnTo>
                      <a:pt x="126" y="312"/>
                    </a:lnTo>
                    <a:lnTo>
                      <a:pt x="96" y="352"/>
                    </a:lnTo>
                    <a:lnTo>
                      <a:pt x="89" y="312"/>
                    </a:lnTo>
                    <a:lnTo>
                      <a:pt x="81" y="304"/>
                    </a:lnTo>
                    <a:lnTo>
                      <a:pt x="81" y="296"/>
                    </a:lnTo>
                    <a:lnTo>
                      <a:pt x="74" y="272"/>
                    </a:lnTo>
                    <a:lnTo>
                      <a:pt x="81" y="248"/>
                    </a:lnTo>
                    <a:lnTo>
                      <a:pt x="37" y="240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7" y="184"/>
                    </a:lnTo>
                    <a:lnTo>
                      <a:pt x="44" y="192"/>
                    </a:lnTo>
                    <a:lnTo>
                      <a:pt x="59" y="168"/>
                    </a:lnTo>
                    <a:lnTo>
                      <a:pt x="37" y="136"/>
                    </a:lnTo>
                    <a:lnTo>
                      <a:pt x="59" y="120"/>
                    </a:lnTo>
                    <a:lnTo>
                      <a:pt x="89" y="120"/>
                    </a:lnTo>
                    <a:lnTo>
                      <a:pt x="103" y="64"/>
                    </a:lnTo>
                    <a:lnTo>
                      <a:pt x="111" y="40"/>
                    </a:lnTo>
                    <a:lnTo>
                      <a:pt x="133" y="16"/>
                    </a:lnTo>
                    <a:lnTo>
                      <a:pt x="133" y="0"/>
                    </a:lnTo>
                    <a:lnTo>
                      <a:pt x="170" y="8"/>
                    </a:lnTo>
                    <a:lnTo>
                      <a:pt x="170" y="40"/>
                    </a:lnTo>
                    <a:lnTo>
                      <a:pt x="140" y="88"/>
                    </a:lnTo>
                    <a:lnTo>
                      <a:pt x="148" y="144"/>
                    </a:lnTo>
                    <a:lnTo>
                      <a:pt x="163" y="144"/>
                    </a:lnTo>
                    <a:lnTo>
                      <a:pt x="177" y="128"/>
                    </a:lnTo>
                    <a:lnTo>
                      <a:pt x="214" y="128"/>
                    </a:lnTo>
                    <a:lnTo>
                      <a:pt x="229" y="136"/>
                    </a:lnTo>
                    <a:lnTo>
                      <a:pt x="259" y="136"/>
                    </a:lnTo>
                    <a:lnTo>
                      <a:pt x="259" y="144"/>
                    </a:lnTo>
                    <a:lnTo>
                      <a:pt x="288" y="160"/>
                    </a:lnTo>
                    <a:lnTo>
                      <a:pt x="259" y="192"/>
                    </a:lnTo>
                    <a:lnTo>
                      <a:pt x="251" y="25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972"/>
              <p:cNvSpPr>
                <a:spLocks/>
              </p:cNvSpPr>
              <p:nvPr/>
            </p:nvSpPr>
            <p:spPr bwMode="auto">
              <a:xfrm>
                <a:off x="1353" y="2209"/>
                <a:ext cx="102" cy="129"/>
              </a:xfrm>
              <a:custGeom>
                <a:avLst/>
                <a:gdLst/>
                <a:ahLst/>
                <a:cxnLst>
                  <a:cxn ang="0">
                    <a:pos x="134" y="32"/>
                  </a:cxn>
                  <a:cxn ang="0">
                    <a:pos x="141" y="64"/>
                  </a:cxn>
                  <a:cxn ang="0">
                    <a:pos x="126" y="80"/>
                  </a:cxn>
                  <a:cxn ang="0">
                    <a:pos x="126" y="112"/>
                  </a:cxn>
                  <a:cxn ang="0">
                    <a:pos x="82" y="128"/>
                  </a:cxn>
                  <a:cxn ang="0">
                    <a:pos x="104" y="152"/>
                  </a:cxn>
                  <a:cxn ang="0">
                    <a:pos x="67" y="176"/>
                  </a:cxn>
                  <a:cxn ang="0">
                    <a:pos x="59" y="184"/>
                  </a:cxn>
                  <a:cxn ang="0">
                    <a:pos x="59" y="136"/>
                  </a:cxn>
                  <a:cxn ang="0">
                    <a:pos x="37" y="136"/>
                  </a:cxn>
                  <a:cxn ang="0">
                    <a:pos x="30" y="152"/>
                  </a:cxn>
                  <a:cxn ang="0">
                    <a:pos x="0" y="120"/>
                  </a:cxn>
                  <a:cxn ang="0">
                    <a:pos x="30" y="80"/>
                  </a:cxn>
                  <a:cxn ang="0">
                    <a:pos x="37" y="48"/>
                  </a:cxn>
                  <a:cxn ang="0">
                    <a:pos x="67" y="40"/>
                  </a:cxn>
                  <a:cxn ang="0">
                    <a:pos x="82" y="0"/>
                  </a:cxn>
                  <a:cxn ang="0">
                    <a:pos x="104" y="8"/>
                  </a:cxn>
                  <a:cxn ang="0">
                    <a:pos x="119" y="32"/>
                  </a:cxn>
                  <a:cxn ang="0">
                    <a:pos x="134" y="32"/>
                  </a:cxn>
                </a:cxnLst>
                <a:rect l="0" t="0" r="r" b="b"/>
                <a:pathLst>
                  <a:path w="142" h="185">
                    <a:moveTo>
                      <a:pt x="134" y="32"/>
                    </a:moveTo>
                    <a:lnTo>
                      <a:pt x="141" y="64"/>
                    </a:lnTo>
                    <a:lnTo>
                      <a:pt x="126" y="80"/>
                    </a:lnTo>
                    <a:lnTo>
                      <a:pt x="126" y="112"/>
                    </a:lnTo>
                    <a:lnTo>
                      <a:pt x="82" y="128"/>
                    </a:lnTo>
                    <a:lnTo>
                      <a:pt x="104" y="152"/>
                    </a:lnTo>
                    <a:lnTo>
                      <a:pt x="67" y="176"/>
                    </a:lnTo>
                    <a:lnTo>
                      <a:pt x="59" y="184"/>
                    </a:lnTo>
                    <a:lnTo>
                      <a:pt x="59" y="136"/>
                    </a:lnTo>
                    <a:lnTo>
                      <a:pt x="37" y="136"/>
                    </a:lnTo>
                    <a:lnTo>
                      <a:pt x="30" y="152"/>
                    </a:lnTo>
                    <a:lnTo>
                      <a:pt x="0" y="120"/>
                    </a:lnTo>
                    <a:lnTo>
                      <a:pt x="30" y="80"/>
                    </a:lnTo>
                    <a:lnTo>
                      <a:pt x="37" y="48"/>
                    </a:lnTo>
                    <a:lnTo>
                      <a:pt x="67" y="40"/>
                    </a:lnTo>
                    <a:lnTo>
                      <a:pt x="82" y="0"/>
                    </a:lnTo>
                    <a:lnTo>
                      <a:pt x="104" y="8"/>
                    </a:lnTo>
                    <a:lnTo>
                      <a:pt x="119" y="32"/>
                    </a:lnTo>
                    <a:lnTo>
                      <a:pt x="134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973"/>
              <p:cNvSpPr>
                <a:spLocks/>
              </p:cNvSpPr>
              <p:nvPr/>
            </p:nvSpPr>
            <p:spPr bwMode="auto">
              <a:xfrm>
                <a:off x="1244" y="2254"/>
                <a:ext cx="159" cy="134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59" y="8"/>
                  </a:cxn>
                  <a:cxn ang="0">
                    <a:pos x="30" y="24"/>
                  </a:cxn>
                  <a:cxn ang="0">
                    <a:pos x="30" y="40"/>
                  </a:cxn>
                  <a:cxn ang="0">
                    <a:pos x="0" y="56"/>
                  </a:cxn>
                  <a:cxn ang="0">
                    <a:pos x="22" y="80"/>
                  </a:cxn>
                  <a:cxn ang="0">
                    <a:pos x="52" y="80"/>
                  </a:cxn>
                  <a:cxn ang="0">
                    <a:pos x="59" y="112"/>
                  </a:cxn>
                  <a:cxn ang="0">
                    <a:pos x="67" y="136"/>
                  </a:cxn>
                  <a:cxn ang="0">
                    <a:pos x="104" y="136"/>
                  </a:cxn>
                  <a:cxn ang="0">
                    <a:pos x="133" y="176"/>
                  </a:cxn>
                  <a:cxn ang="0">
                    <a:pos x="163" y="192"/>
                  </a:cxn>
                  <a:cxn ang="0">
                    <a:pos x="185" y="168"/>
                  </a:cxn>
                  <a:cxn ang="0">
                    <a:pos x="178" y="144"/>
                  </a:cxn>
                  <a:cxn ang="0">
                    <a:pos x="215" y="144"/>
                  </a:cxn>
                  <a:cxn ang="0">
                    <a:pos x="222" y="112"/>
                  </a:cxn>
                  <a:cxn ang="0">
                    <a:pos x="215" y="120"/>
                  </a:cxn>
                  <a:cxn ang="0">
                    <a:pos x="215" y="72"/>
                  </a:cxn>
                  <a:cxn ang="0">
                    <a:pos x="192" y="72"/>
                  </a:cxn>
                  <a:cxn ang="0">
                    <a:pos x="185" y="88"/>
                  </a:cxn>
                  <a:cxn ang="0">
                    <a:pos x="155" y="56"/>
                  </a:cxn>
                  <a:cxn ang="0">
                    <a:pos x="148" y="16"/>
                  </a:cxn>
                  <a:cxn ang="0">
                    <a:pos x="141" y="8"/>
                  </a:cxn>
                  <a:cxn ang="0">
                    <a:pos x="141" y="0"/>
                  </a:cxn>
                </a:cxnLst>
                <a:rect l="0" t="0" r="r" b="b"/>
                <a:pathLst>
                  <a:path w="223" h="193">
                    <a:moveTo>
                      <a:pt x="141" y="0"/>
                    </a:moveTo>
                    <a:lnTo>
                      <a:pt x="59" y="8"/>
                    </a:lnTo>
                    <a:lnTo>
                      <a:pt x="30" y="24"/>
                    </a:lnTo>
                    <a:lnTo>
                      <a:pt x="30" y="40"/>
                    </a:lnTo>
                    <a:lnTo>
                      <a:pt x="0" y="56"/>
                    </a:lnTo>
                    <a:lnTo>
                      <a:pt x="22" y="80"/>
                    </a:lnTo>
                    <a:lnTo>
                      <a:pt x="52" y="80"/>
                    </a:lnTo>
                    <a:lnTo>
                      <a:pt x="59" y="112"/>
                    </a:lnTo>
                    <a:lnTo>
                      <a:pt x="67" y="136"/>
                    </a:lnTo>
                    <a:lnTo>
                      <a:pt x="104" y="136"/>
                    </a:lnTo>
                    <a:lnTo>
                      <a:pt x="133" y="176"/>
                    </a:lnTo>
                    <a:lnTo>
                      <a:pt x="163" y="192"/>
                    </a:lnTo>
                    <a:lnTo>
                      <a:pt x="185" y="168"/>
                    </a:lnTo>
                    <a:lnTo>
                      <a:pt x="178" y="144"/>
                    </a:lnTo>
                    <a:lnTo>
                      <a:pt x="215" y="144"/>
                    </a:lnTo>
                    <a:lnTo>
                      <a:pt x="222" y="112"/>
                    </a:lnTo>
                    <a:lnTo>
                      <a:pt x="215" y="120"/>
                    </a:lnTo>
                    <a:lnTo>
                      <a:pt x="215" y="72"/>
                    </a:lnTo>
                    <a:lnTo>
                      <a:pt x="192" y="72"/>
                    </a:lnTo>
                    <a:lnTo>
                      <a:pt x="185" y="88"/>
                    </a:lnTo>
                    <a:lnTo>
                      <a:pt x="155" y="56"/>
                    </a:lnTo>
                    <a:lnTo>
                      <a:pt x="148" y="16"/>
                    </a:lnTo>
                    <a:lnTo>
                      <a:pt x="141" y="8"/>
                    </a:lnTo>
                    <a:lnTo>
                      <a:pt x="141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Freeform 974"/>
              <p:cNvSpPr>
                <a:spLocks/>
              </p:cNvSpPr>
              <p:nvPr/>
            </p:nvSpPr>
            <p:spPr bwMode="auto">
              <a:xfrm>
                <a:off x="1249" y="2187"/>
                <a:ext cx="96" cy="73"/>
              </a:xfrm>
              <a:custGeom>
                <a:avLst/>
                <a:gdLst/>
                <a:ahLst/>
                <a:cxnLst>
                  <a:cxn ang="0">
                    <a:pos x="52" y="104"/>
                  </a:cxn>
                  <a:cxn ang="0">
                    <a:pos x="30" y="80"/>
                  </a:cxn>
                  <a:cxn ang="0">
                    <a:pos x="30" y="56"/>
                  </a:cxn>
                  <a:cxn ang="0">
                    <a:pos x="0" y="56"/>
                  </a:cxn>
                  <a:cxn ang="0">
                    <a:pos x="0" y="16"/>
                  </a:cxn>
                  <a:cxn ang="0">
                    <a:pos x="30" y="0"/>
                  </a:cxn>
                  <a:cxn ang="0">
                    <a:pos x="52" y="8"/>
                  </a:cxn>
                  <a:cxn ang="0">
                    <a:pos x="52" y="16"/>
                  </a:cxn>
                  <a:cxn ang="0">
                    <a:pos x="89" y="40"/>
                  </a:cxn>
                  <a:cxn ang="0">
                    <a:pos x="134" y="48"/>
                  </a:cxn>
                  <a:cxn ang="0">
                    <a:pos x="127" y="72"/>
                  </a:cxn>
                  <a:cxn ang="0">
                    <a:pos x="134" y="96"/>
                  </a:cxn>
                  <a:cxn ang="0">
                    <a:pos x="52" y="104"/>
                  </a:cxn>
                </a:cxnLst>
                <a:rect l="0" t="0" r="r" b="b"/>
                <a:pathLst>
                  <a:path w="135" h="105">
                    <a:moveTo>
                      <a:pt x="52" y="104"/>
                    </a:moveTo>
                    <a:lnTo>
                      <a:pt x="30" y="80"/>
                    </a:lnTo>
                    <a:lnTo>
                      <a:pt x="30" y="56"/>
                    </a:lnTo>
                    <a:lnTo>
                      <a:pt x="0" y="56"/>
                    </a:lnTo>
                    <a:lnTo>
                      <a:pt x="0" y="16"/>
                    </a:lnTo>
                    <a:lnTo>
                      <a:pt x="30" y="0"/>
                    </a:lnTo>
                    <a:lnTo>
                      <a:pt x="52" y="8"/>
                    </a:lnTo>
                    <a:lnTo>
                      <a:pt x="52" y="16"/>
                    </a:lnTo>
                    <a:lnTo>
                      <a:pt x="89" y="40"/>
                    </a:lnTo>
                    <a:lnTo>
                      <a:pt x="134" y="48"/>
                    </a:lnTo>
                    <a:lnTo>
                      <a:pt x="127" y="72"/>
                    </a:lnTo>
                    <a:lnTo>
                      <a:pt x="134" y="96"/>
                    </a:lnTo>
                    <a:lnTo>
                      <a:pt x="52" y="10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Freeform 975"/>
              <p:cNvSpPr>
                <a:spLocks/>
              </p:cNvSpPr>
              <p:nvPr/>
            </p:nvSpPr>
            <p:spPr bwMode="auto">
              <a:xfrm>
                <a:off x="1218" y="2226"/>
                <a:ext cx="68" cy="67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67" y="64"/>
                  </a:cxn>
                  <a:cxn ang="0">
                    <a:pos x="67" y="80"/>
                  </a:cxn>
                  <a:cxn ang="0">
                    <a:pos x="37" y="96"/>
                  </a:cxn>
                  <a:cxn ang="0">
                    <a:pos x="7" y="80"/>
                  </a:cxn>
                  <a:cxn ang="0">
                    <a:pos x="0" y="80"/>
                  </a:cxn>
                  <a:cxn ang="0">
                    <a:pos x="7" y="48"/>
                  </a:cxn>
                  <a:cxn ang="0">
                    <a:pos x="30" y="24"/>
                  </a:cxn>
                  <a:cxn ang="0">
                    <a:pos x="30" y="8"/>
                  </a:cxn>
                  <a:cxn ang="0">
                    <a:pos x="44" y="0"/>
                  </a:cxn>
                  <a:cxn ang="0">
                    <a:pos x="74" y="0"/>
                  </a:cxn>
                  <a:cxn ang="0">
                    <a:pos x="74" y="24"/>
                  </a:cxn>
                  <a:cxn ang="0">
                    <a:pos x="96" y="48"/>
                  </a:cxn>
                </a:cxnLst>
                <a:rect l="0" t="0" r="r" b="b"/>
                <a:pathLst>
                  <a:path w="97" h="97">
                    <a:moveTo>
                      <a:pt x="96" y="48"/>
                    </a:moveTo>
                    <a:lnTo>
                      <a:pt x="67" y="64"/>
                    </a:lnTo>
                    <a:lnTo>
                      <a:pt x="67" y="80"/>
                    </a:lnTo>
                    <a:lnTo>
                      <a:pt x="37" y="96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7" y="48"/>
                    </a:lnTo>
                    <a:lnTo>
                      <a:pt x="30" y="2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74" y="0"/>
                    </a:lnTo>
                    <a:lnTo>
                      <a:pt x="74" y="24"/>
                    </a:lnTo>
                    <a:lnTo>
                      <a:pt x="96" y="4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Freeform 976"/>
              <p:cNvSpPr>
                <a:spLocks/>
              </p:cNvSpPr>
              <p:nvPr/>
            </p:nvSpPr>
            <p:spPr bwMode="auto">
              <a:xfrm>
                <a:off x="1218" y="2348"/>
                <a:ext cx="122" cy="107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24"/>
                  </a:cxn>
                  <a:cxn ang="0">
                    <a:pos x="45" y="0"/>
                  </a:cxn>
                  <a:cxn ang="0">
                    <a:pos x="7" y="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15" y="80"/>
                  </a:cxn>
                  <a:cxn ang="0">
                    <a:pos x="37" y="112"/>
                  </a:cxn>
                  <a:cxn ang="0">
                    <a:pos x="37" y="152"/>
                  </a:cxn>
                  <a:cxn ang="0">
                    <a:pos x="67" y="152"/>
                  </a:cxn>
                  <a:cxn ang="0">
                    <a:pos x="82" y="120"/>
                  </a:cxn>
                  <a:cxn ang="0">
                    <a:pos x="119" y="112"/>
                  </a:cxn>
                  <a:cxn ang="0">
                    <a:pos x="126" y="80"/>
                  </a:cxn>
                  <a:cxn ang="0">
                    <a:pos x="149" y="72"/>
                  </a:cxn>
                  <a:cxn ang="0">
                    <a:pos x="171" y="40"/>
                  </a:cxn>
                  <a:cxn ang="0">
                    <a:pos x="141" y="0"/>
                  </a:cxn>
                  <a:cxn ang="0">
                    <a:pos x="104" y="0"/>
                  </a:cxn>
                </a:cxnLst>
                <a:rect l="0" t="0" r="r" b="b"/>
                <a:pathLst>
                  <a:path w="172" h="153">
                    <a:moveTo>
                      <a:pt x="104" y="0"/>
                    </a:moveTo>
                    <a:lnTo>
                      <a:pt x="67" y="24"/>
                    </a:lnTo>
                    <a:lnTo>
                      <a:pt x="45" y="0"/>
                    </a:lnTo>
                    <a:lnTo>
                      <a:pt x="7" y="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5" y="80"/>
                    </a:lnTo>
                    <a:lnTo>
                      <a:pt x="37" y="112"/>
                    </a:lnTo>
                    <a:lnTo>
                      <a:pt x="37" y="152"/>
                    </a:lnTo>
                    <a:lnTo>
                      <a:pt x="67" y="152"/>
                    </a:lnTo>
                    <a:lnTo>
                      <a:pt x="82" y="120"/>
                    </a:lnTo>
                    <a:lnTo>
                      <a:pt x="119" y="112"/>
                    </a:lnTo>
                    <a:lnTo>
                      <a:pt x="126" y="80"/>
                    </a:lnTo>
                    <a:lnTo>
                      <a:pt x="149" y="72"/>
                    </a:lnTo>
                    <a:lnTo>
                      <a:pt x="171" y="40"/>
                    </a:lnTo>
                    <a:lnTo>
                      <a:pt x="141" y="0"/>
                    </a:lnTo>
                    <a:lnTo>
                      <a:pt x="104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Freeform 977"/>
              <p:cNvSpPr>
                <a:spLocks/>
              </p:cNvSpPr>
              <p:nvPr/>
            </p:nvSpPr>
            <p:spPr bwMode="auto">
              <a:xfrm>
                <a:off x="1060" y="2304"/>
                <a:ext cx="184" cy="190"/>
              </a:xfrm>
              <a:custGeom>
                <a:avLst/>
                <a:gdLst/>
                <a:ahLst/>
                <a:cxnLst>
                  <a:cxn ang="0">
                    <a:pos x="110" y="264"/>
                  </a:cxn>
                  <a:cxn ang="0">
                    <a:pos x="132" y="272"/>
                  </a:cxn>
                  <a:cxn ang="0">
                    <a:pos x="140" y="240"/>
                  </a:cxn>
                  <a:cxn ang="0">
                    <a:pos x="198" y="224"/>
                  </a:cxn>
                  <a:cxn ang="0">
                    <a:pos x="228" y="224"/>
                  </a:cxn>
                  <a:cxn ang="0">
                    <a:pos x="257" y="216"/>
                  </a:cxn>
                  <a:cxn ang="0">
                    <a:pos x="257" y="176"/>
                  </a:cxn>
                  <a:cxn ang="0">
                    <a:pos x="235" y="144"/>
                  </a:cxn>
                  <a:cxn ang="0">
                    <a:pos x="220" y="120"/>
                  </a:cxn>
                  <a:cxn ang="0">
                    <a:pos x="220" y="104"/>
                  </a:cxn>
                  <a:cxn ang="0">
                    <a:pos x="176" y="104"/>
                  </a:cxn>
                  <a:cxn ang="0">
                    <a:pos x="162" y="80"/>
                  </a:cxn>
                  <a:cxn ang="0">
                    <a:pos x="147" y="64"/>
                  </a:cxn>
                  <a:cxn ang="0">
                    <a:pos x="125" y="64"/>
                  </a:cxn>
                  <a:cxn ang="0">
                    <a:pos x="95" y="32"/>
                  </a:cxn>
                  <a:cxn ang="0">
                    <a:pos x="81" y="32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56"/>
                  </a:cxn>
                  <a:cxn ang="0">
                    <a:pos x="0" y="88"/>
                  </a:cxn>
                  <a:cxn ang="0">
                    <a:pos x="59" y="112"/>
                  </a:cxn>
                  <a:cxn ang="0">
                    <a:pos x="59" y="144"/>
                  </a:cxn>
                  <a:cxn ang="0">
                    <a:pos x="44" y="152"/>
                  </a:cxn>
                  <a:cxn ang="0">
                    <a:pos x="59" y="160"/>
                  </a:cxn>
                  <a:cxn ang="0">
                    <a:pos x="95" y="176"/>
                  </a:cxn>
                  <a:cxn ang="0">
                    <a:pos x="95" y="200"/>
                  </a:cxn>
                  <a:cxn ang="0">
                    <a:pos x="95" y="208"/>
                  </a:cxn>
                  <a:cxn ang="0">
                    <a:pos x="110" y="264"/>
                  </a:cxn>
                </a:cxnLst>
                <a:rect l="0" t="0" r="r" b="b"/>
                <a:pathLst>
                  <a:path w="258" h="273">
                    <a:moveTo>
                      <a:pt x="110" y="264"/>
                    </a:moveTo>
                    <a:lnTo>
                      <a:pt x="132" y="272"/>
                    </a:lnTo>
                    <a:lnTo>
                      <a:pt x="140" y="240"/>
                    </a:lnTo>
                    <a:lnTo>
                      <a:pt x="198" y="224"/>
                    </a:lnTo>
                    <a:lnTo>
                      <a:pt x="228" y="224"/>
                    </a:lnTo>
                    <a:lnTo>
                      <a:pt x="257" y="216"/>
                    </a:lnTo>
                    <a:lnTo>
                      <a:pt x="257" y="176"/>
                    </a:lnTo>
                    <a:lnTo>
                      <a:pt x="235" y="144"/>
                    </a:lnTo>
                    <a:lnTo>
                      <a:pt x="220" y="120"/>
                    </a:lnTo>
                    <a:lnTo>
                      <a:pt x="220" y="104"/>
                    </a:lnTo>
                    <a:lnTo>
                      <a:pt x="176" y="104"/>
                    </a:lnTo>
                    <a:lnTo>
                      <a:pt x="162" y="80"/>
                    </a:lnTo>
                    <a:lnTo>
                      <a:pt x="147" y="64"/>
                    </a:lnTo>
                    <a:lnTo>
                      <a:pt x="125" y="64"/>
                    </a:lnTo>
                    <a:lnTo>
                      <a:pt x="95" y="32"/>
                    </a:lnTo>
                    <a:lnTo>
                      <a:pt x="81" y="32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59" y="112"/>
                    </a:lnTo>
                    <a:lnTo>
                      <a:pt x="59" y="144"/>
                    </a:lnTo>
                    <a:lnTo>
                      <a:pt x="44" y="152"/>
                    </a:lnTo>
                    <a:lnTo>
                      <a:pt x="59" y="160"/>
                    </a:lnTo>
                    <a:lnTo>
                      <a:pt x="95" y="176"/>
                    </a:lnTo>
                    <a:lnTo>
                      <a:pt x="95" y="200"/>
                    </a:lnTo>
                    <a:lnTo>
                      <a:pt x="95" y="208"/>
                    </a:lnTo>
                    <a:lnTo>
                      <a:pt x="110" y="2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Freeform 978"/>
              <p:cNvSpPr>
                <a:spLocks/>
              </p:cNvSpPr>
              <p:nvPr/>
            </p:nvSpPr>
            <p:spPr bwMode="auto">
              <a:xfrm>
                <a:off x="1175" y="2282"/>
                <a:ext cx="116" cy="95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96" y="16"/>
                  </a:cxn>
                  <a:cxn ang="0">
                    <a:pos x="119" y="40"/>
                  </a:cxn>
                  <a:cxn ang="0">
                    <a:pos x="148" y="40"/>
                  </a:cxn>
                  <a:cxn ang="0">
                    <a:pos x="156" y="72"/>
                  </a:cxn>
                  <a:cxn ang="0">
                    <a:pos x="163" y="96"/>
                  </a:cxn>
                  <a:cxn ang="0">
                    <a:pos x="126" y="120"/>
                  </a:cxn>
                  <a:cxn ang="0">
                    <a:pos x="104" y="96"/>
                  </a:cxn>
                  <a:cxn ang="0">
                    <a:pos x="67" y="96"/>
                  </a:cxn>
                  <a:cxn ang="0">
                    <a:pos x="59" y="136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30" y="40"/>
                  </a:cxn>
                  <a:cxn ang="0">
                    <a:pos x="22" y="16"/>
                  </a:cxn>
                  <a:cxn ang="0">
                    <a:pos x="44" y="16"/>
                  </a:cxn>
                  <a:cxn ang="0">
                    <a:pos x="67" y="0"/>
                  </a:cxn>
                </a:cxnLst>
                <a:rect l="0" t="0" r="r" b="b"/>
                <a:pathLst>
                  <a:path w="164" h="137">
                    <a:moveTo>
                      <a:pt x="67" y="0"/>
                    </a:moveTo>
                    <a:lnTo>
                      <a:pt x="96" y="16"/>
                    </a:lnTo>
                    <a:lnTo>
                      <a:pt x="119" y="40"/>
                    </a:lnTo>
                    <a:lnTo>
                      <a:pt x="148" y="40"/>
                    </a:lnTo>
                    <a:lnTo>
                      <a:pt x="156" y="72"/>
                    </a:lnTo>
                    <a:lnTo>
                      <a:pt x="163" y="96"/>
                    </a:lnTo>
                    <a:lnTo>
                      <a:pt x="126" y="120"/>
                    </a:lnTo>
                    <a:lnTo>
                      <a:pt x="104" y="96"/>
                    </a:lnTo>
                    <a:lnTo>
                      <a:pt x="67" y="96"/>
                    </a:lnTo>
                    <a:lnTo>
                      <a:pt x="59" y="136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30" y="40"/>
                    </a:lnTo>
                    <a:lnTo>
                      <a:pt x="22" y="16"/>
                    </a:lnTo>
                    <a:lnTo>
                      <a:pt x="44" y="16"/>
                    </a:lnTo>
                    <a:lnTo>
                      <a:pt x="6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Freeform 979"/>
              <p:cNvSpPr>
                <a:spLocks/>
              </p:cNvSpPr>
              <p:nvPr/>
            </p:nvSpPr>
            <p:spPr bwMode="auto">
              <a:xfrm>
                <a:off x="948" y="2326"/>
                <a:ext cx="180" cy="179"/>
              </a:xfrm>
              <a:custGeom>
                <a:avLst/>
                <a:gdLst/>
                <a:ahLst/>
                <a:cxnLst>
                  <a:cxn ang="0">
                    <a:pos x="37" y="232"/>
                  </a:cxn>
                  <a:cxn ang="0">
                    <a:pos x="15" y="216"/>
                  </a:cxn>
                  <a:cxn ang="0">
                    <a:pos x="22" y="184"/>
                  </a:cxn>
                  <a:cxn ang="0">
                    <a:pos x="0" y="160"/>
                  </a:cxn>
                  <a:cxn ang="0">
                    <a:pos x="7" y="152"/>
                  </a:cxn>
                  <a:cxn ang="0">
                    <a:pos x="59" y="144"/>
                  </a:cxn>
                  <a:cxn ang="0">
                    <a:pos x="52" y="112"/>
                  </a:cxn>
                  <a:cxn ang="0">
                    <a:pos x="66" y="88"/>
                  </a:cxn>
                  <a:cxn ang="0">
                    <a:pos x="81" y="80"/>
                  </a:cxn>
                  <a:cxn ang="0">
                    <a:pos x="66" y="40"/>
                  </a:cxn>
                  <a:cxn ang="0">
                    <a:pos x="81" y="32"/>
                  </a:cxn>
                  <a:cxn ang="0">
                    <a:pos x="81" y="8"/>
                  </a:cxn>
                  <a:cxn ang="0">
                    <a:pos x="118" y="0"/>
                  </a:cxn>
                  <a:cxn ang="0">
                    <a:pos x="133" y="16"/>
                  </a:cxn>
                  <a:cxn ang="0">
                    <a:pos x="155" y="24"/>
                  </a:cxn>
                  <a:cxn ang="0">
                    <a:pos x="155" y="56"/>
                  </a:cxn>
                  <a:cxn ang="0">
                    <a:pos x="214" y="80"/>
                  </a:cxn>
                  <a:cxn ang="0">
                    <a:pos x="214" y="112"/>
                  </a:cxn>
                  <a:cxn ang="0">
                    <a:pos x="199" y="120"/>
                  </a:cxn>
                  <a:cxn ang="0">
                    <a:pos x="214" y="128"/>
                  </a:cxn>
                  <a:cxn ang="0">
                    <a:pos x="251" y="144"/>
                  </a:cxn>
                  <a:cxn ang="0">
                    <a:pos x="251" y="168"/>
                  </a:cxn>
                  <a:cxn ang="0">
                    <a:pos x="251" y="176"/>
                  </a:cxn>
                  <a:cxn ang="0">
                    <a:pos x="192" y="216"/>
                  </a:cxn>
                  <a:cxn ang="0">
                    <a:pos x="192" y="248"/>
                  </a:cxn>
                  <a:cxn ang="0">
                    <a:pos x="170" y="256"/>
                  </a:cxn>
                  <a:cxn ang="0">
                    <a:pos x="155" y="224"/>
                  </a:cxn>
                  <a:cxn ang="0">
                    <a:pos x="118" y="232"/>
                  </a:cxn>
                  <a:cxn ang="0">
                    <a:pos x="118" y="240"/>
                  </a:cxn>
                  <a:cxn ang="0">
                    <a:pos x="96" y="240"/>
                  </a:cxn>
                  <a:cxn ang="0">
                    <a:pos x="89" y="208"/>
                  </a:cxn>
                  <a:cxn ang="0">
                    <a:pos x="74" y="224"/>
                  </a:cxn>
                  <a:cxn ang="0">
                    <a:pos x="37" y="232"/>
                  </a:cxn>
                </a:cxnLst>
                <a:rect l="0" t="0" r="r" b="b"/>
                <a:pathLst>
                  <a:path w="252" h="257">
                    <a:moveTo>
                      <a:pt x="37" y="232"/>
                    </a:moveTo>
                    <a:lnTo>
                      <a:pt x="15" y="216"/>
                    </a:lnTo>
                    <a:lnTo>
                      <a:pt x="22" y="184"/>
                    </a:lnTo>
                    <a:lnTo>
                      <a:pt x="0" y="160"/>
                    </a:lnTo>
                    <a:lnTo>
                      <a:pt x="7" y="152"/>
                    </a:lnTo>
                    <a:lnTo>
                      <a:pt x="59" y="144"/>
                    </a:lnTo>
                    <a:lnTo>
                      <a:pt x="52" y="112"/>
                    </a:lnTo>
                    <a:lnTo>
                      <a:pt x="66" y="88"/>
                    </a:lnTo>
                    <a:lnTo>
                      <a:pt x="81" y="80"/>
                    </a:lnTo>
                    <a:lnTo>
                      <a:pt x="66" y="40"/>
                    </a:lnTo>
                    <a:lnTo>
                      <a:pt x="81" y="32"/>
                    </a:lnTo>
                    <a:lnTo>
                      <a:pt x="81" y="8"/>
                    </a:lnTo>
                    <a:lnTo>
                      <a:pt x="118" y="0"/>
                    </a:lnTo>
                    <a:lnTo>
                      <a:pt x="133" y="16"/>
                    </a:lnTo>
                    <a:lnTo>
                      <a:pt x="155" y="24"/>
                    </a:lnTo>
                    <a:lnTo>
                      <a:pt x="155" y="56"/>
                    </a:lnTo>
                    <a:lnTo>
                      <a:pt x="214" y="80"/>
                    </a:lnTo>
                    <a:lnTo>
                      <a:pt x="214" y="112"/>
                    </a:lnTo>
                    <a:lnTo>
                      <a:pt x="199" y="120"/>
                    </a:lnTo>
                    <a:lnTo>
                      <a:pt x="214" y="128"/>
                    </a:lnTo>
                    <a:lnTo>
                      <a:pt x="251" y="144"/>
                    </a:lnTo>
                    <a:lnTo>
                      <a:pt x="251" y="168"/>
                    </a:lnTo>
                    <a:lnTo>
                      <a:pt x="251" y="176"/>
                    </a:lnTo>
                    <a:lnTo>
                      <a:pt x="192" y="216"/>
                    </a:lnTo>
                    <a:lnTo>
                      <a:pt x="192" y="248"/>
                    </a:lnTo>
                    <a:lnTo>
                      <a:pt x="170" y="256"/>
                    </a:lnTo>
                    <a:lnTo>
                      <a:pt x="155" y="224"/>
                    </a:lnTo>
                    <a:lnTo>
                      <a:pt x="118" y="232"/>
                    </a:lnTo>
                    <a:lnTo>
                      <a:pt x="118" y="240"/>
                    </a:lnTo>
                    <a:lnTo>
                      <a:pt x="96" y="240"/>
                    </a:lnTo>
                    <a:lnTo>
                      <a:pt x="89" y="208"/>
                    </a:lnTo>
                    <a:lnTo>
                      <a:pt x="74" y="224"/>
                    </a:lnTo>
                    <a:lnTo>
                      <a:pt x="37" y="2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980"/>
              <p:cNvSpPr>
                <a:spLocks/>
              </p:cNvSpPr>
              <p:nvPr/>
            </p:nvSpPr>
            <p:spPr bwMode="auto">
              <a:xfrm>
                <a:off x="896" y="2470"/>
                <a:ext cx="159" cy="180"/>
              </a:xfrm>
              <a:custGeom>
                <a:avLst/>
                <a:gdLst/>
                <a:ahLst/>
                <a:cxnLst>
                  <a:cxn ang="0">
                    <a:pos x="111" y="24"/>
                  </a:cxn>
                  <a:cxn ang="0">
                    <a:pos x="147" y="16"/>
                  </a:cxn>
                  <a:cxn ang="0">
                    <a:pos x="162" y="0"/>
                  </a:cxn>
                  <a:cxn ang="0">
                    <a:pos x="169" y="32"/>
                  </a:cxn>
                  <a:cxn ang="0">
                    <a:pos x="192" y="32"/>
                  </a:cxn>
                  <a:cxn ang="0">
                    <a:pos x="184" y="48"/>
                  </a:cxn>
                  <a:cxn ang="0">
                    <a:pos x="192" y="96"/>
                  </a:cxn>
                  <a:cxn ang="0">
                    <a:pos x="221" y="120"/>
                  </a:cxn>
                  <a:cxn ang="0">
                    <a:pos x="199" y="128"/>
                  </a:cxn>
                  <a:cxn ang="0">
                    <a:pos x="199" y="168"/>
                  </a:cxn>
                  <a:cxn ang="0">
                    <a:pos x="169" y="168"/>
                  </a:cxn>
                  <a:cxn ang="0">
                    <a:pos x="177" y="200"/>
                  </a:cxn>
                  <a:cxn ang="0">
                    <a:pos x="155" y="216"/>
                  </a:cxn>
                  <a:cxn ang="0">
                    <a:pos x="169" y="224"/>
                  </a:cxn>
                  <a:cxn ang="0">
                    <a:pos x="118" y="256"/>
                  </a:cxn>
                  <a:cxn ang="0">
                    <a:pos x="111" y="232"/>
                  </a:cxn>
                  <a:cxn ang="0">
                    <a:pos x="88" y="224"/>
                  </a:cxn>
                  <a:cxn ang="0">
                    <a:pos x="81" y="176"/>
                  </a:cxn>
                  <a:cxn ang="0">
                    <a:pos x="74" y="152"/>
                  </a:cxn>
                  <a:cxn ang="0">
                    <a:pos x="52" y="120"/>
                  </a:cxn>
                  <a:cxn ang="0">
                    <a:pos x="29" y="88"/>
                  </a:cxn>
                  <a:cxn ang="0">
                    <a:pos x="15" y="80"/>
                  </a:cxn>
                  <a:cxn ang="0">
                    <a:pos x="0" y="40"/>
                  </a:cxn>
                  <a:cxn ang="0">
                    <a:pos x="15" y="32"/>
                  </a:cxn>
                  <a:cxn ang="0">
                    <a:pos x="29" y="56"/>
                  </a:cxn>
                  <a:cxn ang="0">
                    <a:pos x="44" y="56"/>
                  </a:cxn>
                  <a:cxn ang="0">
                    <a:pos x="37" y="80"/>
                  </a:cxn>
                  <a:cxn ang="0">
                    <a:pos x="52" y="80"/>
                  </a:cxn>
                  <a:cxn ang="0">
                    <a:pos x="74" y="96"/>
                  </a:cxn>
                  <a:cxn ang="0">
                    <a:pos x="133" y="56"/>
                  </a:cxn>
                  <a:cxn ang="0">
                    <a:pos x="125" y="40"/>
                  </a:cxn>
                  <a:cxn ang="0">
                    <a:pos x="103" y="40"/>
                  </a:cxn>
                  <a:cxn ang="0">
                    <a:pos x="111" y="24"/>
                  </a:cxn>
                </a:cxnLst>
                <a:rect l="0" t="0" r="r" b="b"/>
                <a:pathLst>
                  <a:path w="222" h="257">
                    <a:moveTo>
                      <a:pt x="111" y="24"/>
                    </a:moveTo>
                    <a:lnTo>
                      <a:pt x="147" y="16"/>
                    </a:lnTo>
                    <a:lnTo>
                      <a:pt x="162" y="0"/>
                    </a:lnTo>
                    <a:lnTo>
                      <a:pt x="169" y="32"/>
                    </a:lnTo>
                    <a:lnTo>
                      <a:pt x="192" y="32"/>
                    </a:lnTo>
                    <a:lnTo>
                      <a:pt x="184" y="48"/>
                    </a:lnTo>
                    <a:lnTo>
                      <a:pt x="192" y="96"/>
                    </a:lnTo>
                    <a:lnTo>
                      <a:pt x="221" y="120"/>
                    </a:lnTo>
                    <a:lnTo>
                      <a:pt x="199" y="128"/>
                    </a:lnTo>
                    <a:lnTo>
                      <a:pt x="199" y="168"/>
                    </a:lnTo>
                    <a:lnTo>
                      <a:pt x="169" y="168"/>
                    </a:lnTo>
                    <a:lnTo>
                      <a:pt x="177" y="200"/>
                    </a:lnTo>
                    <a:lnTo>
                      <a:pt x="155" y="216"/>
                    </a:lnTo>
                    <a:lnTo>
                      <a:pt x="169" y="224"/>
                    </a:lnTo>
                    <a:lnTo>
                      <a:pt x="118" y="256"/>
                    </a:lnTo>
                    <a:lnTo>
                      <a:pt x="111" y="232"/>
                    </a:lnTo>
                    <a:lnTo>
                      <a:pt x="88" y="224"/>
                    </a:lnTo>
                    <a:lnTo>
                      <a:pt x="81" y="176"/>
                    </a:lnTo>
                    <a:lnTo>
                      <a:pt x="74" y="152"/>
                    </a:lnTo>
                    <a:lnTo>
                      <a:pt x="52" y="120"/>
                    </a:lnTo>
                    <a:lnTo>
                      <a:pt x="29" y="88"/>
                    </a:lnTo>
                    <a:lnTo>
                      <a:pt x="15" y="80"/>
                    </a:lnTo>
                    <a:lnTo>
                      <a:pt x="0" y="40"/>
                    </a:lnTo>
                    <a:lnTo>
                      <a:pt x="15" y="32"/>
                    </a:lnTo>
                    <a:lnTo>
                      <a:pt x="29" y="56"/>
                    </a:lnTo>
                    <a:lnTo>
                      <a:pt x="44" y="56"/>
                    </a:lnTo>
                    <a:lnTo>
                      <a:pt x="37" y="80"/>
                    </a:lnTo>
                    <a:lnTo>
                      <a:pt x="52" y="80"/>
                    </a:lnTo>
                    <a:lnTo>
                      <a:pt x="74" y="96"/>
                    </a:lnTo>
                    <a:lnTo>
                      <a:pt x="133" y="56"/>
                    </a:lnTo>
                    <a:lnTo>
                      <a:pt x="125" y="40"/>
                    </a:lnTo>
                    <a:lnTo>
                      <a:pt x="103" y="40"/>
                    </a:lnTo>
                    <a:lnTo>
                      <a:pt x="111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981"/>
              <p:cNvSpPr>
                <a:spLocks/>
              </p:cNvSpPr>
              <p:nvPr/>
            </p:nvSpPr>
            <p:spPr bwMode="auto">
              <a:xfrm>
                <a:off x="1123" y="1615"/>
                <a:ext cx="228" cy="289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103" y="216"/>
                  </a:cxn>
                  <a:cxn ang="0">
                    <a:pos x="118" y="144"/>
                  </a:cxn>
                  <a:cxn ang="0">
                    <a:pos x="140" y="136"/>
                  </a:cxn>
                  <a:cxn ang="0">
                    <a:pos x="170" y="96"/>
                  </a:cxn>
                  <a:cxn ang="0">
                    <a:pos x="184" y="56"/>
                  </a:cxn>
                  <a:cxn ang="0">
                    <a:pos x="229" y="40"/>
                  </a:cxn>
                  <a:cxn ang="0">
                    <a:pos x="251" y="0"/>
                  </a:cxn>
                  <a:cxn ang="0">
                    <a:pos x="280" y="32"/>
                  </a:cxn>
                  <a:cxn ang="0">
                    <a:pos x="273" y="64"/>
                  </a:cxn>
                  <a:cxn ang="0">
                    <a:pos x="288" y="80"/>
                  </a:cxn>
                  <a:cxn ang="0">
                    <a:pos x="295" y="56"/>
                  </a:cxn>
                  <a:cxn ang="0">
                    <a:pos x="310" y="64"/>
                  </a:cxn>
                  <a:cxn ang="0">
                    <a:pos x="302" y="72"/>
                  </a:cxn>
                  <a:cxn ang="0">
                    <a:pos x="317" y="128"/>
                  </a:cxn>
                  <a:cxn ang="0">
                    <a:pos x="273" y="168"/>
                  </a:cxn>
                  <a:cxn ang="0">
                    <a:pos x="258" y="224"/>
                  </a:cxn>
                  <a:cxn ang="0">
                    <a:pos x="273" y="256"/>
                  </a:cxn>
                  <a:cxn ang="0">
                    <a:pos x="251" y="280"/>
                  </a:cxn>
                  <a:cxn ang="0">
                    <a:pos x="236" y="280"/>
                  </a:cxn>
                  <a:cxn ang="0">
                    <a:pos x="214" y="320"/>
                  </a:cxn>
                  <a:cxn ang="0">
                    <a:pos x="229" y="344"/>
                  </a:cxn>
                  <a:cxn ang="0">
                    <a:pos x="214" y="392"/>
                  </a:cxn>
                  <a:cxn ang="0">
                    <a:pos x="184" y="416"/>
                  </a:cxn>
                  <a:cxn ang="0">
                    <a:pos x="147" y="376"/>
                  </a:cxn>
                  <a:cxn ang="0">
                    <a:pos x="125" y="376"/>
                  </a:cxn>
                  <a:cxn ang="0">
                    <a:pos x="81" y="328"/>
                  </a:cxn>
                  <a:cxn ang="0">
                    <a:pos x="74" y="344"/>
                  </a:cxn>
                  <a:cxn ang="0">
                    <a:pos x="44" y="344"/>
                  </a:cxn>
                  <a:cxn ang="0">
                    <a:pos x="0" y="224"/>
                  </a:cxn>
                </a:cxnLst>
                <a:rect l="0" t="0" r="r" b="b"/>
                <a:pathLst>
                  <a:path w="318" h="417">
                    <a:moveTo>
                      <a:pt x="0" y="224"/>
                    </a:moveTo>
                    <a:lnTo>
                      <a:pt x="103" y="216"/>
                    </a:lnTo>
                    <a:lnTo>
                      <a:pt x="118" y="144"/>
                    </a:lnTo>
                    <a:lnTo>
                      <a:pt x="140" y="136"/>
                    </a:lnTo>
                    <a:lnTo>
                      <a:pt x="170" y="96"/>
                    </a:lnTo>
                    <a:lnTo>
                      <a:pt x="184" y="56"/>
                    </a:lnTo>
                    <a:lnTo>
                      <a:pt x="229" y="40"/>
                    </a:lnTo>
                    <a:lnTo>
                      <a:pt x="251" y="0"/>
                    </a:lnTo>
                    <a:lnTo>
                      <a:pt x="280" y="32"/>
                    </a:lnTo>
                    <a:lnTo>
                      <a:pt x="273" y="64"/>
                    </a:lnTo>
                    <a:lnTo>
                      <a:pt x="288" y="80"/>
                    </a:lnTo>
                    <a:lnTo>
                      <a:pt x="295" y="56"/>
                    </a:lnTo>
                    <a:lnTo>
                      <a:pt x="310" y="64"/>
                    </a:lnTo>
                    <a:lnTo>
                      <a:pt x="302" y="72"/>
                    </a:lnTo>
                    <a:lnTo>
                      <a:pt x="317" y="128"/>
                    </a:lnTo>
                    <a:lnTo>
                      <a:pt x="273" y="168"/>
                    </a:lnTo>
                    <a:lnTo>
                      <a:pt x="258" y="224"/>
                    </a:lnTo>
                    <a:lnTo>
                      <a:pt x="273" y="256"/>
                    </a:lnTo>
                    <a:lnTo>
                      <a:pt x="251" y="280"/>
                    </a:lnTo>
                    <a:lnTo>
                      <a:pt x="236" y="280"/>
                    </a:lnTo>
                    <a:lnTo>
                      <a:pt x="214" y="320"/>
                    </a:lnTo>
                    <a:lnTo>
                      <a:pt x="229" y="344"/>
                    </a:lnTo>
                    <a:lnTo>
                      <a:pt x="214" y="392"/>
                    </a:lnTo>
                    <a:lnTo>
                      <a:pt x="184" y="416"/>
                    </a:lnTo>
                    <a:lnTo>
                      <a:pt x="147" y="376"/>
                    </a:lnTo>
                    <a:lnTo>
                      <a:pt x="125" y="376"/>
                    </a:lnTo>
                    <a:lnTo>
                      <a:pt x="81" y="328"/>
                    </a:lnTo>
                    <a:lnTo>
                      <a:pt x="74" y="344"/>
                    </a:lnTo>
                    <a:lnTo>
                      <a:pt x="44" y="344"/>
                    </a:lnTo>
                    <a:lnTo>
                      <a:pt x="0" y="2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982"/>
              <p:cNvSpPr>
                <a:spLocks/>
              </p:cNvSpPr>
              <p:nvPr/>
            </p:nvSpPr>
            <p:spPr bwMode="auto">
              <a:xfrm>
                <a:off x="1302" y="1526"/>
                <a:ext cx="181" cy="239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74" y="80"/>
                  </a:cxn>
                  <a:cxn ang="0">
                    <a:pos x="59" y="40"/>
                  </a:cxn>
                  <a:cxn ang="0">
                    <a:pos x="96" y="8"/>
                  </a:cxn>
                  <a:cxn ang="0">
                    <a:pos x="140" y="0"/>
                  </a:cxn>
                  <a:cxn ang="0">
                    <a:pos x="162" y="0"/>
                  </a:cxn>
                  <a:cxn ang="0">
                    <a:pos x="185" y="24"/>
                  </a:cxn>
                  <a:cxn ang="0">
                    <a:pos x="214" y="56"/>
                  </a:cxn>
                  <a:cxn ang="0">
                    <a:pos x="185" y="64"/>
                  </a:cxn>
                  <a:cxn ang="0">
                    <a:pos x="222" y="112"/>
                  </a:cxn>
                  <a:cxn ang="0">
                    <a:pos x="229" y="192"/>
                  </a:cxn>
                  <a:cxn ang="0">
                    <a:pos x="251" y="280"/>
                  </a:cxn>
                  <a:cxn ang="0">
                    <a:pos x="192" y="344"/>
                  </a:cxn>
                  <a:cxn ang="0">
                    <a:pos x="148" y="336"/>
                  </a:cxn>
                  <a:cxn ang="0">
                    <a:pos x="81" y="216"/>
                  </a:cxn>
                  <a:cxn ang="0">
                    <a:pos x="81" y="168"/>
                  </a:cxn>
                  <a:cxn ang="0">
                    <a:pos x="59" y="192"/>
                  </a:cxn>
                  <a:cxn ang="0">
                    <a:pos x="44" y="184"/>
                  </a:cxn>
                  <a:cxn ang="0">
                    <a:pos x="37" y="208"/>
                  </a:cxn>
                  <a:cxn ang="0">
                    <a:pos x="22" y="192"/>
                  </a:cxn>
                  <a:cxn ang="0">
                    <a:pos x="30" y="160"/>
                  </a:cxn>
                  <a:cxn ang="0">
                    <a:pos x="0" y="128"/>
                  </a:cxn>
                  <a:cxn ang="0">
                    <a:pos x="22" y="96"/>
                  </a:cxn>
                </a:cxnLst>
                <a:rect l="0" t="0" r="r" b="b"/>
                <a:pathLst>
                  <a:path w="252" h="345">
                    <a:moveTo>
                      <a:pt x="22" y="96"/>
                    </a:moveTo>
                    <a:lnTo>
                      <a:pt x="74" y="80"/>
                    </a:lnTo>
                    <a:lnTo>
                      <a:pt x="59" y="40"/>
                    </a:lnTo>
                    <a:lnTo>
                      <a:pt x="96" y="8"/>
                    </a:lnTo>
                    <a:lnTo>
                      <a:pt x="140" y="0"/>
                    </a:lnTo>
                    <a:lnTo>
                      <a:pt x="162" y="0"/>
                    </a:lnTo>
                    <a:lnTo>
                      <a:pt x="185" y="24"/>
                    </a:lnTo>
                    <a:lnTo>
                      <a:pt x="214" y="56"/>
                    </a:lnTo>
                    <a:lnTo>
                      <a:pt x="185" y="64"/>
                    </a:lnTo>
                    <a:lnTo>
                      <a:pt x="222" y="112"/>
                    </a:lnTo>
                    <a:lnTo>
                      <a:pt x="229" y="192"/>
                    </a:lnTo>
                    <a:lnTo>
                      <a:pt x="251" y="280"/>
                    </a:lnTo>
                    <a:lnTo>
                      <a:pt x="192" y="344"/>
                    </a:lnTo>
                    <a:lnTo>
                      <a:pt x="148" y="336"/>
                    </a:lnTo>
                    <a:lnTo>
                      <a:pt x="81" y="216"/>
                    </a:lnTo>
                    <a:lnTo>
                      <a:pt x="81" y="168"/>
                    </a:lnTo>
                    <a:lnTo>
                      <a:pt x="59" y="192"/>
                    </a:lnTo>
                    <a:lnTo>
                      <a:pt x="44" y="184"/>
                    </a:lnTo>
                    <a:lnTo>
                      <a:pt x="37" y="208"/>
                    </a:lnTo>
                    <a:lnTo>
                      <a:pt x="22" y="192"/>
                    </a:lnTo>
                    <a:lnTo>
                      <a:pt x="30" y="160"/>
                    </a:lnTo>
                    <a:lnTo>
                      <a:pt x="0" y="128"/>
                    </a:lnTo>
                    <a:lnTo>
                      <a:pt x="22" y="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983"/>
              <p:cNvSpPr>
                <a:spLocks/>
              </p:cNvSpPr>
              <p:nvPr/>
            </p:nvSpPr>
            <p:spPr bwMode="auto">
              <a:xfrm>
                <a:off x="1029" y="1771"/>
                <a:ext cx="184" cy="162"/>
              </a:xfrm>
              <a:custGeom>
                <a:avLst/>
                <a:gdLst/>
                <a:ahLst/>
                <a:cxnLst>
                  <a:cxn ang="0">
                    <a:pos x="257" y="152"/>
                  </a:cxn>
                  <a:cxn ang="0">
                    <a:pos x="198" y="200"/>
                  </a:cxn>
                  <a:cxn ang="0">
                    <a:pos x="191" y="232"/>
                  </a:cxn>
                  <a:cxn ang="0">
                    <a:pos x="154" y="232"/>
                  </a:cxn>
                  <a:cxn ang="0">
                    <a:pos x="132" y="216"/>
                  </a:cxn>
                  <a:cxn ang="0">
                    <a:pos x="125" y="184"/>
                  </a:cxn>
                  <a:cxn ang="0">
                    <a:pos x="103" y="176"/>
                  </a:cxn>
                  <a:cxn ang="0">
                    <a:pos x="88" y="144"/>
                  </a:cxn>
                  <a:cxn ang="0">
                    <a:pos x="51" y="152"/>
                  </a:cxn>
                  <a:cxn ang="0">
                    <a:pos x="29" y="136"/>
                  </a:cxn>
                  <a:cxn ang="0">
                    <a:pos x="15" y="136"/>
                  </a:cxn>
                  <a:cxn ang="0">
                    <a:pos x="0" y="64"/>
                  </a:cxn>
                  <a:cxn ang="0">
                    <a:pos x="22" y="40"/>
                  </a:cxn>
                  <a:cxn ang="0">
                    <a:pos x="59" y="48"/>
                  </a:cxn>
                  <a:cxn ang="0">
                    <a:pos x="81" y="88"/>
                  </a:cxn>
                  <a:cxn ang="0">
                    <a:pos x="88" y="40"/>
                  </a:cxn>
                  <a:cxn ang="0">
                    <a:pos x="88" y="8"/>
                  </a:cxn>
                  <a:cxn ang="0">
                    <a:pos x="132" y="0"/>
                  </a:cxn>
                  <a:cxn ang="0">
                    <a:pos x="176" y="120"/>
                  </a:cxn>
                  <a:cxn ang="0">
                    <a:pos x="206" y="120"/>
                  </a:cxn>
                  <a:cxn ang="0">
                    <a:pos x="213" y="104"/>
                  </a:cxn>
                  <a:cxn ang="0">
                    <a:pos x="257" y="152"/>
                  </a:cxn>
                </a:cxnLst>
                <a:rect l="0" t="0" r="r" b="b"/>
                <a:pathLst>
                  <a:path w="258" h="233">
                    <a:moveTo>
                      <a:pt x="257" y="152"/>
                    </a:moveTo>
                    <a:lnTo>
                      <a:pt x="198" y="200"/>
                    </a:lnTo>
                    <a:lnTo>
                      <a:pt x="191" y="232"/>
                    </a:lnTo>
                    <a:lnTo>
                      <a:pt x="154" y="232"/>
                    </a:lnTo>
                    <a:lnTo>
                      <a:pt x="132" y="216"/>
                    </a:lnTo>
                    <a:lnTo>
                      <a:pt x="125" y="184"/>
                    </a:lnTo>
                    <a:lnTo>
                      <a:pt x="103" y="176"/>
                    </a:lnTo>
                    <a:lnTo>
                      <a:pt x="88" y="144"/>
                    </a:lnTo>
                    <a:lnTo>
                      <a:pt x="51" y="152"/>
                    </a:lnTo>
                    <a:lnTo>
                      <a:pt x="29" y="136"/>
                    </a:lnTo>
                    <a:lnTo>
                      <a:pt x="15" y="136"/>
                    </a:lnTo>
                    <a:lnTo>
                      <a:pt x="0" y="64"/>
                    </a:lnTo>
                    <a:lnTo>
                      <a:pt x="22" y="40"/>
                    </a:lnTo>
                    <a:lnTo>
                      <a:pt x="59" y="48"/>
                    </a:lnTo>
                    <a:lnTo>
                      <a:pt x="81" y="88"/>
                    </a:lnTo>
                    <a:lnTo>
                      <a:pt x="88" y="40"/>
                    </a:lnTo>
                    <a:lnTo>
                      <a:pt x="88" y="8"/>
                    </a:lnTo>
                    <a:lnTo>
                      <a:pt x="132" y="0"/>
                    </a:lnTo>
                    <a:lnTo>
                      <a:pt x="176" y="120"/>
                    </a:lnTo>
                    <a:lnTo>
                      <a:pt x="206" y="120"/>
                    </a:lnTo>
                    <a:lnTo>
                      <a:pt x="213" y="104"/>
                    </a:lnTo>
                    <a:lnTo>
                      <a:pt x="257" y="15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984"/>
              <p:cNvSpPr>
                <a:spLocks/>
              </p:cNvSpPr>
              <p:nvPr/>
            </p:nvSpPr>
            <p:spPr bwMode="auto">
              <a:xfrm>
                <a:off x="933" y="1809"/>
                <a:ext cx="106" cy="168"/>
              </a:xfrm>
              <a:custGeom>
                <a:avLst/>
                <a:gdLst/>
                <a:ahLst/>
                <a:cxnLst>
                  <a:cxn ang="0">
                    <a:pos x="96" y="184"/>
                  </a:cxn>
                  <a:cxn ang="0">
                    <a:pos x="88" y="192"/>
                  </a:cxn>
                  <a:cxn ang="0">
                    <a:pos x="88" y="224"/>
                  </a:cxn>
                  <a:cxn ang="0">
                    <a:pos x="66" y="240"/>
                  </a:cxn>
                  <a:cxn ang="0">
                    <a:pos x="44" y="240"/>
                  </a:cxn>
                  <a:cxn ang="0">
                    <a:pos x="29" y="200"/>
                  </a:cxn>
                  <a:cxn ang="0">
                    <a:pos x="15" y="192"/>
                  </a:cxn>
                  <a:cxn ang="0">
                    <a:pos x="22" y="176"/>
                  </a:cxn>
                  <a:cxn ang="0">
                    <a:pos x="0" y="144"/>
                  </a:cxn>
                  <a:cxn ang="0">
                    <a:pos x="0" y="136"/>
                  </a:cxn>
                  <a:cxn ang="0">
                    <a:pos x="29" y="112"/>
                  </a:cxn>
                  <a:cxn ang="0">
                    <a:pos x="29" y="88"/>
                  </a:cxn>
                  <a:cxn ang="0">
                    <a:pos x="44" y="80"/>
                  </a:cxn>
                  <a:cxn ang="0">
                    <a:pos x="51" y="56"/>
                  </a:cxn>
                  <a:cxn ang="0">
                    <a:pos x="74" y="48"/>
                  </a:cxn>
                  <a:cxn ang="0">
                    <a:pos x="110" y="0"/>
                  </a:cxn>
                  <a:cxn ang="0">
                    <a:pos x="132" y="8"/>
                  </a:cxn>
                  <a:cxn ang="0">
                    <a:pos x="147" y="80"/>
                  </a:cxn>
                  <a:cxn ang="0">
                    <a:pos x="125" y="88"/>
                  </a:cxn>
                  <a:cxn ang="0">
                    <a:pos x="125" y="136"/>
                  </a:cxn>
                  <a:cxn ang="0">
                    <a:pos x="96" y="184"/>
                  </a:cxn>
                </a:cxnLst>
                <a:rect l="0" t="0" r="r" b="b"/>
                <a:pathLst>
                  <a:path w="148" h="241">
                    <a:moveTo>
                      <a:pt x="96" y="184"/>
                    </a:moveTo>
                    <a:lnTo>
                      <a:pt x="88" y="192"/>
                    </a:lnTo>
                    <a:lnTo>
                      <a:pt x="88" y="224"/>
                    </a:lnTo>
                    <a:lnTo>
                      <a:pt x="66" y="240"/>
                    </a:lnTo>
                    <a:lnTo>
                      <a:pt x="44" y="240"/>
                    </a:lnTo>
                    <a:lnTo>
                      <a:pt x="29" y="200"/>
                    </a:lnTo>
                    <a:lnTo>
                      <a:pt x="15" y="192"/>
                    </a:lnTo>
                    <a:lnTo>
                      <a:pt x="22" y="17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9" y="112"/>
                    </a:lnTo>
                    <a:lnTo>
                      <a:pt x="29" y="88"/>
                    </a:lnTo>
                    <a:lnTo>
                      <a:pt x="44" y="80"/>
                    </a:lnTo>
                    <a:lnTo>
                      <a:pt x="51" y="56"/>
                    </a:lnTo>
                    <a:lnTo>
                      <a:pt x="74" y="48"/>
                    </a:lnTo>
                    <a:lnTo>
                      <a:pt x="110" y="0"/>
                    </a:lnTo>
                    <a:lnTo>
                      <a:pt x="132" y="8"/>
                    </a:lnTo>
                    <a:lnTo>
                      <a:pt x="147" y="80"/>
                    </a:lnTo>
                    <a:lnTo>
                      <a:pt x="125" y="88"/>
                    </a:lnTo>
                    <a:lnTo>
                      <a:pt x="125" y="136"/>
                    </a:lnTo>
                    <a:lnTo>
                      <a:pt x="96" y="18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985"/>
              <p:cNvSpPr>
                <a:spLocks/>
              </p:cNvSpPr>
              <p:nvPr/>
            </p:nvSpPr>
            <p:spPr bwMode="auto">
              <a:xfrm>
                <a:off x="1001" y="1866"/>
                <a:ext cx="148" cy="111"/>
              </a:xfrm>
              <a:custGeom>
                <a:avLst/>
                <a:gdLst/>
                <a:ahLst/>
                <a:cxnLst>
                  <a:cxn ang="0">
                    <a:pos x="206" y="160"/>
                  </a:cxn>
                  <a:cxn ang="0">
                    <a:pos x="199" y="144"/>
                  </a:cxn>
                  <a:cxn ang="0">
                    <a:pos x="184" y="128"/>
                  </a:cxn>
                  <a:cxn ang="0">
                    <a:pos x="191" y="96"/>
                  </a:cxn>
                  <a:cxn ang="0">
                    <a:pos x="169" y="80"/>
                  </a:cxn>
                  <a:cxn ang="0">
                    <a:pos x="162" y="48"/>
                  </a:cxn>
                  <a:cxn ang="0">
                    <a:pos x="140" y="40"/>
                  </a:cxn>
                  <a:cxn ang="0">
                    <a:pos x="125" y="8"/>
                  </a:cxn>
                  <a:cxn ang="0">
                    <a:pos x="88" y="16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8"/>
                  </a:cxn>
                  <a:cxn ang="0">
                    <a:pos x="29" y="56"/>
                  </a:cxn>
                  <a:cxn ang="0">
                    <a:pos x="0" y="104"/>
                  </a:cxn>
                  <a:cxn ang="0">
                    <a:pos x="74" y="136"/>
                  </a:cxn>
                  <a:cxn ang="0">
                    <a:pos x="103" y="136"/>
                  </a:cxn>
                  <a:cxn ang="0">
                    <a:pos x="125" y="128"/>
                  </a:cxn>
                  <a:cxn ang="0">
                    <a:pos x="147" y="144"/>
                  </a:cxn>
                  <a:cxn ang="0">
                    <a:pos x="191" y="160"/>
                  </a:cxn>
                  <a:cxn ang="0">
                    <a:pos x="206" y="160"/>
                  </a:cxn>
                </a:cxnLst>
                <a:rect l="0" t="0" r="r" b="b"/>
                <a:pathLst>
                  <a:path w="207" h="161">
                    <a:moveTo>
                      <a:pt x="206" y="160"/>
                    </a:moveTo>
                    <a:lnTo>
                      <a:pt x="199" y="144"/>
                    </a:lnTo>
                    <a:lnTo>
                      <a:pt x="184" y="128"/>
                    </a:lnTo>
                    <a:lnTo>
                      <a:pt x="191" y="96"/>
                    </a:lnTo>
                    <a:lnTo>
                      <a:pt x="169" y="80"/>
                    </a:lnTo>
                    <a:lnTo>
                      <a:pt x="162" y="48"/>
                    </a:lnTo>
                    <a:lnTo>
                      <a:pt x="140" y="40"/>
                    </a:lnTo>
                    <a:lnTo>
                      <a:pt x="125" y="8"/>
                    </a:lnTo>
                    <a:lnTo>
                      <a:pt x="88" y="16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8"/>
                    </a:lnTo>
                    <a:lnTo>
                      <a:pt x="29" y="56"/>
                    </a:lnTo>
                    <a:lnTo>
                      <a:pt x="0" y="104"/>
                    </a:lnTo>
                    <a:lnTo>
                      <a:pt x="74" y="136"/>
                    </a:lnTo>
                    <a:lnTo>
                      <a:pt x="103" y="136"/>
                    </a:lnTo>
                    <a:lnTo>
                      <a:pt x="125" y="128"/>
                    </a:lnTo>
                    <a:lnTo>
                      <a:pt x="147" y="144"/>
                    </a:lnTo>
                    <a:lnTo>
                      <a:pt x="191" y="160"/>
                    </a:lnTo>
                    <a:lnTo>
                      <a:pt x="206" y="16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986"/>
              <p:cNvSpPr>
                <a:spLocks/>
              </p:cNvSpPr>
              <p:nvPr/>
            </p:nvSpPr>
            <p:spPr bwMode="auto">
              <a:xfrm>
                <a:off x="980" y="1937"/>
                <a:ext cx="180" cy="129"/>
              </a:xfrm>
              <a:custGeom>
                <a:avLst/>
                <a:gdLst/>
                <a:ahLst/>
                <a:cxnLst>
                  <a:cxn ang="0">
                    <a:pos x="96" y="152"/>
                  </a:cxn>
                  <a:cxn ang="0">
                    <a:pos x="111" y="136"/>
                  </a:cxn>
                  <a:cxn ang="0">
                    <a:pos x="148" y="168"/>
                  </a:cxn>
                  <a:cxn ang="0">
                    <a:pos x="170" y="168"/>
                  </a:cxn>
                  <a:cxn ang="0">
                    <a:pos x="192" y="184"/>
                  </a:cxn>
                  <a:cxn ang="0">
                    <a:pos x="222" y="160"/>
                  </a:cxn>
                  <a:cxn ang="0">
                    <a:pos x="214" y="128"/>
                  </a:cxn>
                  <a:cxn ang="0">
                    <a:pos x="251" y="96"/>
                  </a:cxn>
                  <a:cxn ang="0">
                    <a:pos x="251" y="56"/>
                  </a:cxn>
                  <a:cxn ang="0">
                    <a:pos x="236" y="56"/>
                  </a:cxn>
                  <a:cxn ang="0">
                    <a:pos x="222" y="56"/>
                  </a:cxn>
                  <a:cxn ang="0">
                    <a:pos x="177" y="40"/>
                  </a:cxn>
                  <a:cxn ang="0">
                    <a:pos x="155" y="24"/>
                  </a:cxn>
                  <a:cxn ang="0">
                    <a:pos x="133" y="32"/>
                  </a:cxn>
                  <a:cxn ang="0">
                    <a:pos x="103" y="32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22" y="40"/>
                  </a:cxn>
                  <a:cxn ang="0">
                    <a:pos x="0" y="56"/>
                  </a:cxn>
                  <a:cxn ang="0">
                    <a:pos x="30" y="112"/>
                  </a:cxn>
                  <a:cxn ang="0">
                    <a:pos x="74" y="112"/>
                  </a:cxn>
                  <a:cxn ang="0">
                    <a:pos x="96" y="152"/>
                  </a:cxn>
                </a:cxnLst>
                <a:rect l="0" t="0" r="r" b="b"/>
                <a:pathLst>
                  <a:path w="252" h="185">
                    <a:moveTo>
                      <a:pt x="96" y="152"/>
                    </a:moveTo>
                    <a:lnTo>
                      <a:pt x="111" y="136"/>
                    </a:lnTo>
                    <a:lnTo>
                      <a:pt x="148" y="168"/>
                    </a:lnTo>
                    <a:lnTo>
                      <a:pt x="170" y="168"/>
                    </a:lnTo>
                    <a:lnTo>
                      <a:pt x="192" y="184"/>
                    </a:lnTo>
                    <a:lnTo>
                      <a:pt x="222" y="160"/>
                    </a:lnTo>
                    <a:lnTo>
                      <a:pt x="214" y="128"/>
                    </a:lnTo>
                    <a:lnTo>
                      <a:pt x="251" y="96"/>
                    </a:lnTo>
                    <a:lnTo>
                      <a:pt x="251" y="56"/>
                    </a:lnTo>
                    <a:lnTo>
                      <a:pt x="236" y="56"/>
                    </a:lnTo>
                    <a:lnTo>
                      <a:pt x="222" y="56"/>
                    </a:lnTo>
                    <a:lnTo>
                      <a:pt x="177" y="40"/>
                    </a:lnTo>
                    <a:lnTo>
                      <a:pt x="155" y="24"/>
                    </a:lnTo>
                    <a:lnTo>
                      <a:pt x="133" y="32"/>
                    </a:lnTo>
                    <a:lnTo>
                      <a:pt x="103" y="32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22" y="40"/>
                    </a:lnTo>
                    <a:lnTo>
                      <a:pt x="0" y="56"/>
                    </a:lnTo>
                    <a:lnTo>
                      <a:pt x="30" y="112"/>
                    </a:lnTo>
                    <a:lnTo>
                      <a:pt x="74" y="112"/>
                    </a:lnTo>
                    <a:lnTo>
                      <a:pt x="96" y="15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987"/>
              <p:cNvSpPr>
                <a:spLocks/>
              </p:cNvSpPr>
              <p:nvPr/>
            </p:nvSpPr>
            <p:spPr bwMode="auto">
              <a:xfrm>
                <a:off x="912" y="1975"/>
                <a:ext cx="138" cy="102"/>
              </a:xfrm>
              <a:custGeom>
                <a:avLst/>
                <a:gdLst/>
                <a:ahLst/>
                <a:cxnLst>
                  <a:cxn ang="0">
                    <a:pos x="192" y="9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36"/>
                  </a:cxn>
                  <a:cxn ang="0">
                    <a:pos x="103" y="144"/>
                  </a:cxn>
                  <a:cxn ang="0">
                    <a:pos x="81" y="128"/>
                  </a:cxn>
                  <a:cxn ang="0">
                    <a:pos x="66" y="144"/>
                  </a:cxn>
                  <a:cxn ang="0">
                    <a:pos x="37" y="144"/>
                  </a:cxn>
                  <a:cxn ang="0">
                    <a:pos x="15" y="144"/>
                  </a:cxn>
                  <a:cxn ang="0">
                    <a:pos x="0" y="104"/>
                  </a:cxn>
                  <a:cxn ang="0">
                    <a:pos x="15" y="88"/>
                  </a:cxn>
                  <a:cxn ang="0">
                    <a:pos x="22" y="2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126" y="56"/>
                  </a:cxn>
                  <a:cxn ang="0">
                    <a:pos x="170" y="56"/>
                  </a:cxn>
                  <a:cxn ang="0">
                    <a:pos x="192" y="96"/>
                  </a:cxn>
                </a:cxnLst>
                <a:rect l="0" t="0" r="r" b="b"/>
                <a:pathLst>
                  <a:path w="193" h="145">
                    <a:moveTo>
                      <a:pt x="192" y="96"/>
                    </a:move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36"/>
                    </a:lnTo>
                    <a:lnTo>
                      <a:pt x="103" y="144"/>
                    </a:lnTo>
                    <a:lnTo>
                      <a:pt x="81" y="128"/>
                    </a:lnTo>
                    <a:lnTo>
                      <a:pt x="66" y="144"/>
                    </a:lnTo>
                    <a:lnTo>
                      <a:pt x="37" y="144"/>
                    </a:lnTo>
                    <a:lnTo>
                      <a:pt x="15" y="144"/>
                    </a:lnTo>
                    <a:lnTo>
                      <a:pt x="0" y="104"/>
                    </a:lnTo>
                    <a:lnTo>
                      <a:pt x="15" y="88"/>
                    </a:lnTo>
                    <a:lnTo>
                      <a:pt x="22" y="2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26" y="56"/>
                    </a:lnTo>
                    <a:lnTo>
                      <a:pt x="170" y="56"/>
                    </a:lnTo>
                    <a:lnTo>
                      <a:pt x="192" y="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988"/>
              <p:cNvSpPr>
                <a:spLocks/>
              </p:cNvSpPr>
              <p:nvPr/>
            </p:nvSpPr>
            <p:spPr bwMode="auto">
              <a:xfrm>
                <a:off x="859" y="2059"/>
                <a:ext cx="107" cy="107"/>
              </a:xfrm>
              <a:custGeom>
                <a:avLst/>
                <a:gdLst/>
                <a:ahLst/>
                <a:cxnLst>
                  <a:cxn ang="0">
                    <a:pos x="89" y="24"/>
                  </a:cxn>
                  <a:cxn ang="0">
                    <a:pos x="112" y="24"/>
                  </a:cxn>
                  <a:cxn ang="0">
                    <a:pos x="142" y="24"/>
                  </a:cxn>
                  <a:cxn ang="0">
                    <a:pos x="149" y="64"/>
                  </a:cxn>
                  <a:cxn ang="0">
                    <a:pos x="134" y="72"/>
                  </a:cxn>
                  <a:cxn ang="0">
                    <a:pos x="149" y="104"/>
                  </a:cxn>
                  <a:cxn ang="0">
                    <a:pos x="119" y="112"/>
                  </a:cxn>
                  <a:cxn ang="0">
                    <a:pos x="104" y="144"/>
                  </a:cxn>
                  <a:cxn ang="0">
                    <a:pos x="75" y="152"/>
                  </a:cxn>
                  <a:cxn ang="0">
                    <a:pos x="52" y="144"/>
                  </a:cxn>
                  <a:cxn ang="0">
                    <a:pos x="67" y="136"/>
                  </a:cxn>
                  <a:cxn ang="0">
                    <a:pos x="67" y="112"/>
                  </a:cxn>
                  <a:cxn ang="0">
                    <a:pos x="60" y="104"/>
                  </a:cxn>
                  <a:cxn ang="0">
                    <a:pos x="45" y="72"/>
                  </a:cxn>
                  <a:cxn ang="0">
                    <a:pos x="15" y="72"/>
                  </a:cxn>
                  <a:cxn ang="0">
                    <a:pos x="0" y="40"/>
                  </a:cxn>
                  <a:cxn ang="0">
                    <a:pos x="7" y="40"/>
                  </a:cxn>
                  <a:cxn ang="0">
                    <a:pos x="37" y="0"/>
                  </a:cxn>
                  <a:cxn ang="0">
                    <a:pos x="89" y="24"/>
                  </a:cxn>
                </a:cxnLst>
                <a:rect l="0" t="0" r="r" b="b"/>
                <a:pathLst>
                  <a:path w="150" h="153">
                    <a:moveTo>
                      <a:pt x="89" y="24"/>
                    </a:moveTo>
                    <a:lnTo>
                      <a:pt x="112" y="24"/>
                    </a:lnTo>
                    <a:lnTo>
                      <a:pt x="142" y="24"/>
                    </a:lnTo>
                    <a:lnTo>
                      <a:pt x="149" y="64"/>
                    </a:lnTo>
                    <a:lnTo>
                      <a:pt x="134" y="72"/>
                    </a:lnTo>
                    <a:lnTo>
                      <a:pt x="149" y="104"/>
                    </a:lnTo>
                    <a:lnTo>
                      <a:pt x="119" y="112"/>
                    </a:lnTo>
                    <a:lnTo>
                      <a:pt x="104" y="144"/>
                    </a:lnTo>
                    <a:lnTo>
                      <a:pt x="75" y="152"/>
                    </a:lnTo>
                    <a:lnTo>
                      <a:pt x="52" y="144"/>
                    </a:lnTo>
                    <a:lnTo>
                      <a:pt x="67" y="136"/>
                    </a:lnTo>
                    <a:lnTo>
                      <a:pt x="67" y="112"/>
                    </a:lnTo>
                    <a:lnTo>
                      <a:pt x="60" y="104"/>
                    </a:lnTo>
                    <a:lnTo>
                      <a:pt x="45" y="72"/>
                    </a:lnTo>
                    <a:lnTo>
                      <a:pt x="15" y="72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37" y="0"/>
                    </a:lnTo>
                    <a:lnTo>
                      <a:pt x="89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989"/>
              <p:cNvSpPr>
                <a:spLocks/>
              </p:cNvSpPr>
              <p:nvPr/>
            </p:nvSpPr>
            <p:spPr bwMode="auto">
              <a:xfrm>
                <a:off x="844" y="2497"/>
                <a:ext cx="116" cy="157"/>
              </a:xfrm>
              <a:custGeom>
                <a:avLst/>
                <a:gdLst/>
                <a:ahLst/>
                <a:cxnLst>
                  <a:cxn ang="0">
                    <a:pos x="74" y="224"/>
                  </a:cxn>
                  <a:cxn ang="0">
                    <a:pos x="74" y="200"/>
                  </a:cxn>
                  <a:cxn ang="0">
                    <a:pos x="59" y="184"/>
                  </a:cxn>
                  <a:cxn ang="0">
                    <a:pos x="22" y="160"/>
                  </a:cxn>
                  <a:cxn ang="0">
                    <a:pos x="7" y="152"/>
                  </a:cxn>
                  <a:cxn ang="0">
                    <a:pos x="15" y="112"/>
                  </a:cxn>
                  <a:cxn ang="0">
                    <a:pos x="0" y="96"/>
                  </a:cxn>
                  <a:cxn ang="0">
                    <a:pos x="0" y="72"/>
                  </a:cxn>
                  <a:cxn ang="0">
                    <a:pos x="22" y="64"/>
                  </a:cxn>
                  <a:cxn ang="0">
                    <a:pos x="7" y="24"/>
                  </a:cxn>
                  <a:cxn ang="0">
                    <a:pos x="37" y="0"/>
                  </a:cxn>
                  <a:cxn ang="0">
                    <a:pos x="74" y="0"/>
                  </a:cxn>
                  <a:cxn ang="0">
                    <a:pos x="89" y="40"/>
                  </a:cxn>
                  <a:cxn ang="0">
                    <a:pos x="104" y="48"/>
                  </a:cxn>
                  <a:cxn ang="0">
                    <a:pos x="126" y="80"/>
                  </a:cxn>
                  <a:cxn ang="0">
                    <a:pos x="148" y="112"/>
                  </a:cxn>
                  <a:cxn ang="0">
                    <a:pos x="156" y="136"/>
                  </a:cxn>
                  <a:cxn ang="0">
                    <a:pos x="163" y="184"/>
                  </a:cxn>
                  <a:cxn ang="0">
                    <a:pos x="126" y="192"/>
                  </a:cxn>
                  <a:cxn ang="0">
                    <a:pos x="119" y="216"/>
                  </a:cxn>
                  <a:cxn ang="0">
                    <a:pos x="96" y="216"/>
                  </a:cxn>
                  <a:cxn ang="0">
                    <a:pos x="74" y="224"/>
                  </a:cxn>
                </a:cxnLst>
                <a:rect l="0" t="0" r="r" b="b"/>
                <a:pathLst>
                  <a:path w="164" h="225">
                    <a:moveTo>
                      <a:pt x="74" y="224"/>
                    </a:moveTo>
                    <a:lnTo>
                      <a:pt x="74" y="200"/>
                    </a:lnTo>
                    <a:lnTo>
                      <a:pt x="59" y="184"/>
                    </a:lnTo>
                    <a:lnTo>
                      <a:pt x="22" y="160"/>
                    </a:lnTo>
                    <a:lnTo>
                      <a:pt x="7" y="152"/>
                    </a:lnTo>
                    <a:lnTo>
                      <a:pt x="15" y="112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22" y="64"/>
                    </a:lnTo>
                    <a:lnTo>
                      <a:pt x="7" y="24"/>
                    </a:lnTo>
                    <a:lnTo>
                      <a:pt x="37" y="0"/>
                    </a:lnTo>
                    <a:lnTo>
                      <a:pt x="74" y="0"/>
                    </a:lnTo>
                    <a:lnTo>
                      <a:pt x="89" y="40"/>
                    </a:lnTo>
                    <a:lnTo>
                      <a:pt x="104" y="48"/>
                    </a:lnTo>
                    <a:lnTo>
                      <a:pt x="126" y="80"/>
                    </a:lnTo>
                    <a:lnTo>
                      <a:pt x="148" y="112"/>
                    </a:lnTo>
                    <a:lnTo>
                      <a:pt x="156" y="136"/>
                    </a:lnTo>
                    <a:lnTo>
                      <a:pt x="163" y="184"/>
                    </a:lnTo>
                    <a:lnTo>
                      <a:pt x="126" y="192"/>
                    </a:lnTo>
                    <a:lnTo>
                      <a:pt x="119" y="216"/>
                    </a:lnTo>
                    <a:lnTo>
                      <a:pt x="96" y="216"/>
                    </a:lnTo>
                    <a:lnTo>
                      <a:pt x="74" y="2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7" name="Freeform 990"/>
              <p:cNvSpPr>
                <a:spLocks/>
              </p:cNvSpPr>
              <p:nvPr/>
            </p:nvSpPr>
            <p:spPr bwMode="auto">
              <a:xfrm>
                <a:off x="827" y="2605"/>
                <a:ext cx="71" cy="49"/>
              </a:xfrm>
              <a:custGeom>
                <a:avLst/>
                <a:gdLst/>
                <a:ahLst/>
                <a:cxnLst>
                  <a:cxn ang="0">
                    <a:pos x="75" y="64"/>
                  </a:cxn>
                  <a:cxn ang="0">
                    <a:pos x="52" y="64"/>
                  </a:cxn>
                  <a:cxn ang="0">
                    <a:pos x="37" y="72"/>
                  </a:cxn>
                  <a:cxn ang="0">
                    <a:pos x="7" y="32"/>
                  </a:cxn>
                  <a:cxn ang="0">
                    <a:pos x="0" y="24"/>
                  </a:cxn>
                  <a:cxn ang="0">
                    <a:pos x="7" y="8"/>
                  </a:cxn>
                  <a:cxn ang="0">
                    <a:pos x="30" y="0"/>
                  </a:cxn>
                  <a:cxn ang="0">
                    <a:pos x="45" y="8"/>
                  </a:cxn>
                  <a:cxn ang="0">
                    <a:pos x="82" y="32"/>
                  </a:cxn>
                  <a:cxn ang="0">
                    <a:pos x="97" y="48"/>
                  </a:cxn>
                  <a:cxn ang="0">
                    <a:pos x="75" y="64"/>
                  </a:cxn>
                </a:cxnLst>
                <a:rect l="0" t="0" r="r" b="b"/>
                <a:pathLst>
                  <a:path w="98" h="73">
                    <a:moveTo>
                      <a:pt x="75" y="64"/>
                    </a:moveTo>
                    <a:lnTo>
                      <a:pt x="52" y="64"/>
                    </a:lnTo>
                    <a:lnTo>
                      <a:pt x="37" y="72"/>
                    </a:lnTo>
                    <a:lnTo>
                      <a:pt x="7" y="32"/>
                    </a:lnTo>
                    <a:lnTo>
                      <a:pt x="0" y="24"/>
                    </a:lnTo>
                    <a:lnTo>
                      <a:pt x="7" y="8"/>
                    </a:lnTo>
                    <a:lnTo>
                      <a:pt x="30" y="0"/>
                    </a:lnTo>
                    <a:lnTo>
                      <a:pt x="45" y="8"/>
                    </a:lnTo>
                    <a:lnTo>
                      <a:pt x="82" y="32"/>
                    </a:lnTo>
                    <a:lnTo>
                      <a:pt x="97" y="48"/>
                    </a:lnTo>
                    <a:lnTo>
                      <a:pt x="75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Freeform 991"/>
              <p:cNvSpPr>
                <a:spLocks/>
              </p:cNvSpPr>
              <p:nvPr/>
            </p:nvSpPr>
            <p:spPr bwMode="auto">
              <a:xfrm>
                <a:off x="865" y="2649"/>
                <a:ext cx="85" cy="67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89" y="80"/>
                  </a:cxn>
                  <a:cxn ang="0">
                    <a:pos x="89" y="64"/>
                  </a:cxn>
                  <a:cxn ang="0">
                    <a:pos x="111" y="56"/>
                  </a:cxn>
                  <a:cxn ang="0">
                    <a:pos x="118" y="32"/>
                  </a:cxn>
                  <a:cxn ang="0">
                    <a:pos x="96" y="24"/>
                  </a:cxn>
                  <a:cxn ang="0">
                    <a:pos x="89" y="0"/>
                  </a:cxn>
                  <a:cxn ang="0">
                    <a:pos x="66" y="0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30" y="16"/>
                  </a:cxn>
                  <a:cxn ang="0">
                    <a:pos x="30" y="56"/>
                  </a:cxn>
                  <a:cxn ang="0">
                    <a:pos x="7" y="56"/>
                  </a:cxn>
                  <a:cxn ang="0">
                    <a:pos x="0" y="56"/>
                  </a:cxn>
                  <a:cxn ang="0">
                    <a:pos x="44" y="96"/>
                  </a:cxn>
                </a:cxnLst>
                <a:rect l="0" t="0" r="r" b="b"/>
                <a:pathLst>
                  <a:path w="119" h="97">
                    <a:moveTo>
                      <a:pt x="44" y="96"/>
                    </a:moveTo>
                    <a:lnTo>
                      <a:pt x="89" y="80"/>
                    </a:lnTo>
                    <a:lnTo>
                      <a:pt x="89" y="64"/>
                    </a:lnTo>
                    <a:lnTo>
                      <a:pt x="111" y="56"/>
                    </a:lnTo>
                    <a:lnTo>
                      <a:pt x="118" y="32"/>
                    </a:lnTo>
                    <a:lnTo>
                      <a:pt x="96" y="24"/>
                    </a:lnTo>
                    <a:lnTo>
                      <a:pt x="89" y="0"/>
                    </a:lnTo>
                    <a:lnTo>
                      <a:pt x="66" y="0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30" y="16"/>
                    </a:lnTo>
                    <a:lnTo>
                      <a:pt x="30" y="56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44" y="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Freeform 992"/>
              <p:cNvSpPr>
                <a:spLocks/>
              </p:cNvSpPr>
              <p:nvPr/>
            </p:nvSpPr>
            <p:spPr bwMode="auto">
              <a:xfrm>
                <a:off x="844" y="2638"/>
                <a:ext cx="54" cy="51"/>
              </a:xfrm>
              <a:custGeom>
                <a:avLst/>
                <a:gdLst/>
                <a:ahLst/>
                <a:cxnLst>
                  <a:cxn ang="0">
                    <a:pos x="53" y="16"/>
                  </a:cxn>
                  <a:cxn ang="0">
                    <a:pos x="30" y="16"/>
                  </a:cxn>
                  <a:cxn ang="0">
                    <a:pos x="15" y="24"/>
                  </a:cxn>
                  <a:cxn ang="0">
                    <a:pos x="0" y="40"/>
                  </a:cxn>
                  <a:cxn ang="0">
                    <a:pos x="30" y="72"/>
                  </a:cxn>
                  <a:cxn ang="0">
                    <a:pos x="38" y="72"/>
                  </a:cxn>
                  <a:cxn ang="0">
                    <a:pos x="60" y="72"/>
                  </a:cxn>
                  <a:cxn ang="0">
                    <a:pos x="60" y="32"/>
                  </a:cxn>
                  <a:cxn ang="0">
                    <a:pos x="60" y="24"/>
                  </a:cxn>
                  <a:cxn ang="0">
                    <a:pos x="75" y="24"/>
                  </a:cxn>
                  <a:cxn ang="0">
                    <a:pos x="75" y="0"/>
                  </a:cxn>
                  <a:cxn ang="0">
                    <a:pos x="53" y="16"/>
                  </a:cxn>
                </a:cxnLst>
                <a:rect l="0" t="0" r="r" b="b"/>
                <a:pathLst>
                  <a:path w="76" h="73">
                    <a:moveTo>
                      <a:pt x="53" y="16"/>
                    </a:moveTo>
                    <a:lnTo>
                      <a:pt x="30" y="16"/>
                    </a:lnTo>
                    <a:lnTo>
                      <a:pt x="15" y="24"/>
                    </a:lnTo>
                    <a:lnTo>
                      <a:pt x="0" y="40"/>
                    </a:lnTo>
                    <a:lnTo>
                      <a:pt x="30" y="72"/>
                    </a:lnTo>
                    <a:lnTo>
                      <a:pt x="38" y="72"/>
                    </a:lnTo>
                    <a:lnTo>
                      <a:pt x="60" y="72"/>
                    </a:lnTo>
                    <a:lnTo>
                      <a:pt x="60" y="32"/>
                    </a:lnTo>
                    <a:lnTo>
                      <a:pt x="60" y="24"/>
                    </a:lnTo>
                    <a:lnTo>
                      <a:pt x="75" y="24"/>
                    </a:lnTo>
                    <a:lnTo>
                      <a:pt x="75" y="0"/>
                    </a:lnTo>
                    <a:lnTo>
                      <a:pt x="53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Freeform 993"/>
              <p:cNvSpPr>
                <a:spLocks/>
              </p:cNvSpPr>
              <p:nvPr/>
            </p:nvSpPr>
            <p:spPr bwMode="auto">
              <a:xfrm>
                <a:off x="1007" y="2483"/>
                <a:ext cx="84" cy="155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0" y="200"/>
                  </a:cxn>
                  <a:cxn ang="0">
                    <a:pos x="22" y="184"/>
                  </a:cxn>
                  <a:cxn ang="0">
                    <a:pos x="15" y="152"/>
                  </a:cxn>
                  <a:cxn ang="0">
                    <a:pos x="44" y="152"/>
                  </a:cxn>
                  <a:cxn ang="0">
                    <a:pos x="44" y="112"/>
                  </a:cxn>
                  <a:cxn ang="0">
                    <a:pos x="66" y="104"/>
                  </a:cxn>
                  <a:cxn ang="0">
                    <a:pos x="37" y="80"/>
                  </a:cxn>
                  <a:cxn ang="0">
                    <a:pos x="30" y="32"/>
                  </a:cxn>
                  <a:cxn ang="0">
                    <a:pos x="37" y="16"/>
                  </a:cxn>
                  <a:cxn ang="0">
                    <a:pos x="37" y="8"/>
                  </a:cxn>
                  <a:cxn ang="0">
                    <a:pos x="74" y="0"/>
                  </a:cxn>
                  <a:cxn ang="0">
                    <a:pos x="89" y="32"/>
                  </a:cxn>
                  <a:cxn ang="0">
                    <a:pos x="74" y="32"/>
                  </a:cxn>
                  <a:cxn ang="0">
                    <a:pos x="96" y="72"/>
                  </a:cxn>
                  <a:cxn ang="0">
                    <a:pos x="81" y="96"/>
                  </a:cxn>
                  <a:cxn ang="0">
                    <a:pos x="118" y="120"/>
                  </a:cxn>
                  <a:cxn ang="0">
                    <a:pos x="96" y="184"/>
                  </a:cxn>
                  <a:cxn ang="0">
                    <a:pos x="74" y="184"/>
                  </a:cxn>
                  <a:cxn ang="0">
                    <a:pos x="81" y="216"/>
                  </a:cxn>
                  <a:cxn ang="0">
                    <a:pos x="59" y="224"/>
                  </a:cxn>
                  <a:cxn ang="0">
                    <a:pos x="15" y="208"/>
                  </a:cxn>
                </a:cxnLst>
                <a:rect l="0" t="0" r="r" b="b"/>
                <a:pathLst>
                  <a:path w="119" h="225">
                    <a:moveTo>
                      <a:pt x="15" y="208"/>
                    </a:moveTo>
                    <a:lnTo>
                      <a:pt x="0" y="200"/>
                    </a:lnTo>
                    <a:lnTo>
                      <a:pt x="22" y="184"/>
                    </a:lnTo>
                    <a:lnTo>
                      <a:pt x="15" y="152"/>
                    </a:lnTo>
                    <a:lnTo>
                      <a:pt x="44" y="152"/>
                    </a:lnTo>
                    <a:lnTo>
                      <a:pt x="44" y="112"/>
                    </a:lnTo>
                    <a:lnTo>
                      <a:pt x="66" y="104"/>
                    </a:lnTo>
                    <a:lnTo>
                      <a:pt x="37" y="80"/>
                    </a:lnTo>
                    <a:lnTo>
                      <a:pt x="30" y="32"/>
                    </a:lnTo>
                    <a:lnTo>
                      <a:pt x="37" y="16"/>
                    </a:lnTo>
                    <a:lnTo>
                      <a:pt x="37" y="8"/>
                    </a:lnTo>
                    <a:lnTo>
                      <a:pt x="74" y="0"/>
                    </a:lnTo>
                    <a:lnTo>
                      <a:pt x="89" y="32"/>
                    </a:lnTo>
                    <a:lnTo>
                      <a:pt x="74" y="32"/>
                    </a:lnTo>
                    <a:lnTo>
                      <a:pt x="96" y="72"/>
                    </a:lnTo>
                    <a:lnTo>
                      <a:pt x="81" y="96"/>
                    </a:lnTo>
                    <a:lnTo>
                      <a:pt x="118" y="120"/>
                    </a:lnTo>
                    <a:lnTo>
                      <a:pt x="96" y="184"/>
                    </a:lnTo>
                    <a:lnTo>
                      <a:pt x="74" y="184"/>
                    </a:lnTo>
                    <a:lnTo>
                      <a:pt x="81" y="216"/>
                    </a:lnTo>
                    <a:lnTo>
                      <a:pt x="59" y="224"/>
                    </a:lnTo>
                    <a:lnTo>
                      <a:pt x="15" y="20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Freeform 994"/>
              <p:cNvSpPr>
                <a:spLocks/>
              </p:cNvSpPr>
              <p:nvPr/>
            </p:nvSpPr>
            <p:spPr bwMode="auto">
              <a:xfrm>
                <a:off x="887" y="2627"/>
                <a:ext cx="94" cy="184"/>
              </a:xfrm>
              <a:custGeom>
                <a:avLst/>
                <a:gdLst/>
                <a:ahLst/>
                <a:cxnLst>
                  <a:cxn ang="0">
                    <a:pos x="132" y="32"/>
                  </a:cxn>
                  <a:cxn ang="0">
                    <a:pos x="125" y="8"/>
                  </a:cxn>
                  <a:cxn ang="0">
                    <a:pos x="103" y="0"/>
                  </a:cxn>
                  <a:cxn ang="0">
                    <a:pos x="66" y="8"/>
                  </a:cxn>
                  <a:cxn ang="0">
                    <a:pos x="59" y="32"/>
                  </a:cxn>
                  <a:cxn ang="0">
                    <a:pos x="66" y="56"/>
                  </a:cxn>
                  <a:cxn ang="0">
                    <a:pos x="88" y="64"/>
                  </a:cxn>
                  <a:cxn ang="0">
                    <a:pos x="81" y="88"/>
                  </a:cxn>
                  <a:cxn ang="0">
                    <a:pos x="59" y="96"/>
                  </a:cxn>
                  <a:cxn ang="0">
                    <a:pos x="59" y="112"/>
                  </a:cxn>
                  <a:cxn ang="0">
                    <a:pos x="15" y="128"/>
                  </a:cxn>
                  <a:cxn ang="0">
                    <a:pos x="0" y="144"/>
                  </a:cxn>
                  <a:cxn ang="0">
                    <a:pos x="22" y="192"/>
                  </a:cxn>
                  <a:cxn ang="0">
                    <a:pos x="29" y="200"/>
                  </a:cxn>
                  <a:cxn ang="0">
                    <a:pos x="29" y="256"/>
                  </a:cxn>
                  <a:cxn ang="0">
                    <a:pos x="81" y="264"/>
                  </a:cxn>
                  <a:cxn ang="0">
                    <a:pos x="95" y="144"/>
                  </a:cxn>
                  <a:cxn ang="0">
                    <a:pos x="132" y="96"/>
                  </a:cxn>
                  <a:cxn ang="0">
                    <a:pos x="117" y="80"/>
                  </a:cxn>
                  <a:cxn ang="0">
                    <a:pos x="125" y="40"/>
                  </a:cxn>
                  <a:cxn ang="0">
                    <a:pos x="132" y="32"/>
                  </a:cxn>
                </a:cxnLst>
                <a:rect l="0" t="0" r="r" b="b"/>
                <a:pathLst>
                  <a:path w="133" h="265">
                    <a:moveTo>
                      <a:pt x="132" y="32"/>
                    </a:moveTo>
                    <a:lnTo>
                      <a:pt x="125" y="8"/>
                    </a:lnTo>
                    <a:lnTo>
                      <a:pt x="103" y="0"/>
                    </a:lnTo>
                    <a:lnTo>
                      <a:pt x="66" y="8"/>
                    </a:lnTo>
                    <a:lnTo>
                      <a:pt x="59" y="32"/>
                    </a:lnTo>
                    <a:lnTo>
                      <a:pt x="66" y="56"/>
                    </a:lnTo>
                    <a:lnTo>
                      <a:pt x="88" y="64"/>
                    </a:lnTo>
                    <a:lnTo>
                      <a:pt x="81" y="88"/>
                    </a:lnTo>
                    <a:lnTo>
                      <a:pt x="59" y="96"/>
                    </a:lnTo>
                    <a:lnTo>
                      <a:pt x="59" y="112"/>
                    </a:lnTo>
                    <a:lnTo>
                      <a:pt x="15" y="128"/>
                    </a:lnTo>
                    <a:lnTo>
                      <a:pt x="0" y="144"/>
                    </a:lnTo>
                    <a:lnTo>
                      <a:pt x="22" y="192"/>
                    </a:lnTo>
                    <a:lnTo>
                      <a:pt x="29" y="200"/>
                    </a:lnTo>
                    <a:lnTo>
                      <a:pt x="29" y="256"/>
                    </a:lnTo>
                    <a:lnTo>
                      <a:pt x="81" y="264"/>
                    </a:lnTo>
                    <a:lnTo>
                      <a:pt x="95" y="144"/>
                    </a:lnTo>
                    <a:lnTo>
                      <a:pt x="132" y="96"/>
                    </a:lnTo>
                    <a:lnTo>
                      <a:pt x="117" y="80"/>
                    </a:lnTo>
                    <a:lnTo>
                      <a:pt x="125" y="40"/>
                    </a:lnTo>
                    <a:lnTo>
                      <a:pt x="132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995"/>
              <p:cNvSpPr>
                <a:spLocks/>
              </p:cNvSpPr>
              <p:nvPr/>
            </p:nvSpPr>
            <p:spPr bwMode="auto">
              <a:xfrm>
                <a:off x="749" y="2399"/>
                <a:ext cx="127" cy="179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76" y="112"/>
                  </a:cxn>
                  <a:cxn ang="0">
                    <a:pos x="147" y="96"/>
                  </a:cxn>
                  <a:cxn ang="0">
                    <a:pos x="154" y="72"/>
                  </a:cxn>
                  <a:cxn ang="0">
                    <a:pos x="169" y="64"/>
                  </a:cxn>
                  <a:cxn ang="0">
                    <a:pos x="161" y="40"/>
                  </a:cxn>
                  <a:cxn ang="0">
                    <a:pos x="132" y="40"/>
                  </a:cxn>
                  <a:cxn ang="0">
                    <a:pos x="125" y="8"/>
                  </a:cxn>
                  <a:cxn ang="0">
                    <a:pos x="81" y="0"/>
                  </a:cxn>
                  <a:cxn ang="0">
                    <a:pos x="88" y="40"/>
                  </a:cxn>
                  <a:cxn ang="0">
                    <a:pos x="44" y="40"/>
                  </a:cxn>
                  <a:cxn ang="0">
                    <a:pos x="37" y="56"/>
                  </a:cxn>
                  <a:cxn ang="0">
                    <a:pos x="7" y="32"/>
                  </a:cxn>
                  <a:cxn ang="0">
                    <a:pos x="0" y="64"/>
                  </a:cxn>
                  <a:cxn ang="0">
                    <a:pos x="29" y="232"/>
                  </a:cxn>
                  <a:cxn ang="0">
                    <a:pos x="44" y="224"/>
                  </a:cxn>
                  <a:cxn ang="0">
                    <a:pos x="66" y="256"/>
                  </a:cxn>
                  <a:cxn ang="0">
                    <a:pos x="95" y="232"/>
                  </a:cxn>
                  <a:cxn ang="0">
                    <a:pos x="117" y="240"/>
                  </a:cxn>
                  <a:cxn ang="0">
                    <a:pos x="132" y="240"/>
                  </a:cxn>
                  <a:cxn ang="0">
                    <a:pos x="132" y="216"/>
                  </a:cxn>
                  <a:cxn ang="0">
                    <a:pos x="154" y="208"/>
                  </a:cxn>
                  <a:cxn ang="0">
                    <a:pos x="139" y="168"/>
                  </a:cxn>
                  <a:cxn ang="0">
                    <a:pos x="169" y="144"/>
                  </a:cxn>
                </a:cxnLst>
                <a:rect l="0" t="0" r="r" b="b"/>
                <a:pathLst>
                  <a:path w="177" h="257">
                    <a:moveTo>
                      <a:pt x="169" y="144"/>
                    </a:moveTo>
                    <a:lnTo>
                      <a:pt x="176" y="112"/>
                    </a:lnTo>
                    <a:lnTo>
                      <a:pt x="147" y="96"/>
                    </a:lnTo>
                    <a:lnTo>
                      <a:pt x="154" y="72"/>
                    </a:lnTo>
                    <a:lnTo>
                      <a:pt x="169" y="64"/>
                    </a:lnTo>
                    <a:lnTo>
                      <a:pt x="161" y="40"/>
                    </a:lnTo>
                    <a:lnTo>
                      <a:pt x="132" y="40"/>
                    </a:lnTo>
                    <a:lnTo>
                      <a:pt x="125" y="8"/>
                    </a:lnTo>
                    <a:lnTo>
                      <a:pt x="81" y="0"/>
                    </a:lnTo>
                    <a:lnTo>
                      <a:pt x="88" y="40"/>
                    </a:lnTo>
                    <a:lnTo>
                      <a:pt x="44" y="40"/>
                    </a:lnTo>
                    <a:lnTo>
                      <a:pt x="37" y="56"/>
                    </a:lnTo>
                    <a:lnTo>
                      <a:pt x="7" y="32"/>
                    </a:lnTo>
                    <a:lnTo>
                      <a:pt x="0" y="64"/>
                    </a:lnTo>
                    <a:lnTo>
                      <a:pt x="29" y="232"/>
                    </a:lnTo>
                    <a:lnTo>
                      <a:pt x="44" y="224"/>
                    </a:lnTo>
                    <a:lnTo>
                      <a:pt x="66" y="256"/>
                    </a:lnTo>
                    <a:lnTo>
                      <a:pt x="95" y="232"/>
                    </a:lnTo>
                    <a:lnTo>
                      <a:pt x="117" y="240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4" y="208"/>
                    </a:lnTo>
                    <a:lnTo>
                      <a:pt x="139" y="168"/>
                    </a:lnTo>
                    <a:lnTo>
                      <a:pt x="169" y="14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996"/>
              <p:cNvSpPr>
                <a:spLocks/>
              </p:cNvSpPr>
              <p:nvPr/>
            </p:nvSpPr>
            <p:spPr bwMode="auto">
              <a:xfrm>
                <a:off x="1123" y="2209"/>
                <a:ext cx="100" cy="84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96" y="120"/>
                  </a:cxn>
                  <a:cxn ang="0">
                    <a:pos x="66" y="96"/>
                  </a:cxn>
                  <a:cxn ang="0">
                    <a:pos x="44" y="104"/>
                  </a:cxn>
                  <a:cxn ang="0">
                    <a:pos x="44" y="72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29" y="0"/>
                  </a:cxn>
                  <a:cxn ang="0">
                    <a:pos x="59" y="24"/>
                  </a:cxn>
                  <a:cxn ang="0">
                    <a:pos x="66" y="56"/>
                  </a:cxn>
                  <a:cxn ang="0">
                    <a:pos x="88" y="72"/>
                  </a:cxn>
                  <a:cxn ang="0">
                    <a:pos x="118" y="56"/>
                  </a:cxn>
                  <a:cxn ang="0">
                    <a:pos x="140" y="72"/>
                  </a:cxn>
                  <a:cxn ang="0">
                    <a:pos x="133" y="104"/>
                  </a:cxn>
                  <a:cxn ang="0">
                    <a:pos x="140" y="104"/>
                  </a:cxn>
                  <a:cxn ang="0">
                    <a:pos x="118" y="120"/>
                  </a:cxn>
                </a:cxnLst>
                <a:rect l="0" t="0" r="r" b="b"/>
                <a:pathLst>
                  <a:path w="141" h="121">
                    <a:moveTo>
                      <a:pt x="118" y="120"/>
                    </a:moveTo>
                    <a:lnTo>
                      <a:pt x="96" y="120"/>
                    </a:lnTo>
                    <a:lnTo>
                      <a:pt x="66" y="96"/>
                    </a:lnTo>
                    <a:lnTo>
                      <a:pt x="44" y="104"/>
                    </a:lnTo>
                    <a:lnTo>
                      <a:pt x="44" y="72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29" y="0"/>
                    </a:lnTo>
                    <a:lnTo>
                      <a:pt x="59" y="24"/>
                    </a:lnTo>
                    <a:lnTo>
                      <a:pt x="66" y="56"/>
                    </a:lnTo>
                    <a:lnTo>
                      <a:pt x="88" y="72"/>
                    </a:lnTo>
                    <a:lnTo>
                      <a:pt x="118" y="56"/>
                    </a:lnTo>
                    <a:lnTo>
                      <a:pt x="140" y="72"/>
                    </a:lnTo>
                    <a:lnTo>
                      <a:pt x="133" y="104"/>
                    </a:lnTo>
                    <a:lnTo>
                      <a:pt x="140" y="104"/>
                    </a:lnTo>
                    <a:lnTo>
                      <a:pt x="118" y="12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997"/>
              <p:cNvSpPr>
                <a:spLocks/>
              </p:cNvSpPr>
              <p:nvPr/>
            </p:nvSpPr>
            <p:spPr bwMode="auto">
              <a:xfrm>
                <a:off x="1076" y="2232"/>
                <a:ext cx="121" cy="124"/>
              </a:xfrm>
              <a:custGeom>
                <a:avLst/>
                <a:gdLst/>
                <a:ahLst/>
                <a:cxnLst>
                  <a:cxn ang="0">
                    <a:pos x="161" y="85"/>
                  </a:cxn>
                  <a:cxn ang="0">
                    <a:pos x="125" y="62"/>
                  </a:cxn>
                  <a:cxn ang="0">
                    <a:pos x="98" y="70"/>
                  </a:cxn>
                  <a:cxn ang="0">
                    <a:pos x="98" y="38"/>
                  </a:cxn>
                  <a:cxn ang="0">
                    <a:pos x="71" y="23"/>
                  </a:cxn>
                  <a:cxn ang="0">
                    <a:pos x="44" y="23"/>
                  </a:cxn>
                  <a:cxn ang="0">
                    <a:pos x="44" y="0"/>
                  </a:cxn>
                  <a:cxn ang="0">
                    <a:pos x="35" y="7"/>
                  </a:cxn>
                  <a:cxn ang="0">
                    <a:pos x="0" y="101"/>
                  </a:cxn>
                  <a:cxn ang="0">
                    <a:pos x="35" y="132"/>
                  </a:cxn>
                  <a:cxn ang="0">
                    <a:pos x="54" y="132"/>
                  </a:cxn>
                  <a:cxn ang="0">
                    <a:pos x="89" y="163"/>
                  </a:cxn>
                  <a:cxn ang="0">
                    <a:pos x="116" y="163"/>
                  </a:cxn>
                  <a:cxn ang="0">
                    <a:pos x="134" y="179"/>
                  </a:cxn>
                  <a:cxn ang="0">
                    <a:pos x="161" y="147"/>
                  </a:cxn>
                  <a:cxn ang="0">
                    <a:pos x="152" y="124"/>
                  </a:cxn>
                  <a:cxn ang="0">
                    <a:pos x="170" y="108"/>
                  </a:cxn>
                  <a:cxn ang="0">
                    <a:pos x="161" y="85"/>
                  </a:cxn>
                </a:cxnLst>
                <a:rect l="0" t="0" r="r" b="b"/>
                <a:pathLst>
                  <a:path w="171" h="180">
                    <a:moveTo>
                      <a:pt x="161" y="85"/>
                    </a:moveTo>
                    <a:lnTo>
                      <a:pt x="125" y="62"/>
                    </a:lnTo>
                    <a:lnTo>
                      <a:pt x="98" y="70"/>
                    </a:lnTo>
                    <a:lnTo>
                      <a:pt x="98" y="38"/>
                    </a:lnTo>
                    <a:lnTo>
                      <a:pt x="71" y="23"/>
                    </a:lnTo>
                    <a:lnTo>
                      <a:pt x="44" y="23"/>
                    </a:lnTo>
                    <a:lnTo>
                      <a:pt x="44" y="0"/>
                    </a:lnTo>
                    <a:lnTo>
                      <a:pt x="35" y="7"/>
                    </a:lnTo>
                    <a:lnTo>
                      <a:pt x="0" y="101"/>
                    </a:lnTo>
                    <a:lnTo>
                      <a:pt x="35" y="132"/>
                    </a:lnTo>
                    <a:lnTo>
                      <a:pt x="54" y="132"/>
                    </a:lnTo>
                    <a:lnTo>
                      <a:pt x="89" y="163"/>
                    </a:lnTo>
                    <a:lnTo>
                      <a:pt x="116" y="163"/>
                    </a:lnTo>
                    <a:lnTo>
                      <a:pt x="134" y="179"/>
                    </a:lnTo>
                    <a:lnTo>
                      <a:pt x="161" y="147"/>
                    </a:lnTo>
                    <a:lnTo>
                      <a:pt x="152" y="124"/>
                    </a:lnTo>
                    <a:lnTo>
                      <a:pt x="170" y="108"/>
                    </a:lnTo>
                    <a:lnTo>
                      <a:pt x="161" y="8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998"/>
              <p:cNvSpPr>
                <a:spLocks/>
              </p:cNvSpPr>
              <p:nvPr/>
            </p:nvSpPr>
            <p:spPr bwMode="auto">
              <a:xfrm>
                <a:off x="1044" y="2154"/>
                <a:ext cx="101" cy="84"/>
              </a:xfrm>
              <a:custGeom>
                <a:avLst/>
                <a:gdLst/>
                <a:ahLst/>
                <a:cxnLst>
                  <a:cxn ang="0">
                    <a:pos x="140" y="40"/>
                  </a:cxn>
                  <a:cxn ang="0">
                    <a:pos x="140" y="80"/>
                  </a:cxn>
                  <a:cxn ang="0">
                    <a:pos x="111" y="112"/>
                  </a:cxn>
                  <a:cxn ang="0">
                    <a:pos x="103" y="120"/>
                  </a:cxn>
                  <a:cxn ang="0">
                    <a:pos x="74" y="112"/>
                  </a:cxn>
                  <a:cxn ang="0">
                    <a:pos x="59" y="120"/>
                  </a:cxn>
                  <a:cxn ang="0">
                    <a:pos x="52" y="104"/>
                  </a:cxn>
                  <a:cxn ang="0">
                    <a:pos x="7" y="96"/>
                  </a:cxn>
                  <a:cxn ang="0">
                    <a:pos x="22" y="80"/>
                  </a:cxn>
                  <a:cxn ang="0">
                    <a:pos x="0" y="72"/>
                  </a:cxn>
                  <a:cxn ang="0">
                    <a:pos x="0" y="48"/>
                  </a:cxn>
                  <a:cxn ang="0">
                    <a:pos x="7" y="32"/>
                  </a:cxn>
                  <a:cxn ang="0">
                    <a:pos x="29" y="0"/>
                  </a:cxn>
                  <a:cxn ang="0">
                    <a:pos x="103" y="0"/>
                  </a:cxn>
                  <a:cxn ang="0">
                    <a:pos x="140" y="32"/>
                  </a:cxn>
                  <a:cxn ang="0">
                    <a:pos x="140" y="40"/>
                  </a:cxn>
                </a:cxnLst>
                <a:rect l="0" t="0" r="r" b="b"/>
                <a:pathLst>
                  <a:path w="141" h="121">
                    <a:moveTo>
                      <a:pt x="140" y="40"/>
                    </a:moveTo>
                    <a:lnTo>
                      <a:pt x="140" y="80"/>
                    </a:lnTo>
                    <a:lnTo>
                      <a:pt x="111" y="112"/>
                    </a:lnTo>
                    <a:lnTo>
                      <a:pt x="103" y="120"/>
                    </a:lnTo>
                    <a:lnTo>
                      <a:pt x="74" y="112"/>
                    </a:lnTo>
                    <a:lnTo>
                      <a:pt x="59" y="120"/>
                    </a:lnTo>
                    <a:lnTo>
                      <a:pt x="52" y="104"/>
                    </a:lnTo>
                    <a:lnTo>
                      <a:pt x="7" y="96"/>
                    </a:lnTo>
                    <a:lnTo>
                      <a:pt x="22" y="80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7" y="32"/>
                    </a:lnTo>
                    <a:lnTo>
                      <a:pt x="29" y="0"/>
                    </a:lnTo>
                    <a:lnTo>
                      <a:pt x="103" y="0"/>
                    </a:lnTo>
                    <a:lnTo>
                      <a:pt x="140" y="32"/>
                    </a:lnTo>
                    <a:lnTo>
                      <a:pt x="140" y="4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999"/>
              <p:cNvSpPr>
                <a:spLocks/>
              </p:cNvSpPr>
              <p:nvPr/>
            </p:nvSpPr>
            <p:spPr bwMode="auto">
              <a:xfrm>
                <a:off x="1144" y="2132"/>
                <a:ext cx="185" cy="128"/>
              </a:xfrm>
              <a:custGeom>
                <a:avLst/>
                <a:gdLst/>
                <a:ahLst/>
                <a:cxnLst>
                  <a:cxn ang="0">
                    <a:pos x="133" y="144"/>
                  </a:cxn>
                  <a:cxn ang="0">
                    <a:pos x="133" y="160"/>
                  </a:cxn>
                  <a:cxn ang="0">
                    <a:pos x="111" y="184"/>
                  </a:cxn>
                  <a:cxn ang="0">
                    <a:pos x="88" y="168"/>
                  </a:cxn>
                  <a:cxn ang="0">
                    <a:pos x="59" y="184"/>
                  </a:cxn>
                  <a:cxn ang="0">
                    <a:pos x="37" y="168"/>
                  </a:cxn>
                  <a:cxn ang="0">
                    <a:pos x="29" y="136"/>
                  </a:cxn>
                  <a:cxn ang="0">
                    <a:pos x="0" y="112"/>
                  </a:cxn>
                  <a:cxn ang="0">
                    <a:pos x="0" y="72"/>
                  </a:cxn>
                  <a:cxn ang="0">
                    <a:pos x="59" y="48"/>
                  </a:cxn>
                  <a:cxn ang="0">
                    <a:pos x="74" y="40"/>
                  </a:cxn>
                  <a:cxn ang="0">
                    <a:pos x="81" y="24"/>
                  </a:cxn>
                  <a:cxn ang="0">
                    <a:pos x="118" y="32"/>
                  </a:cxn>
                  <a:cxn ang="0">
                    <a:pos x="125" y="0"/>
                  </a:cxn>
                  <a:cxn ang="0">
                    <a:pos x="155" y="16"/>
                  </a:cxn>
                  <a:cxn ang="0">
                    <a:pos x="184" y="0"/>
                  </a:cxn>
                  <a:cxn ang="0">
                    <a:pos x="214" y="16"/>
                  </a:cxn>
                  <a:cxn ang="0">
                    <a:pos x="236" y="16"/>
                  </a:cxn>
                  <a:cxn ang="0">
                    <a:pos x="258" y="48"/>
                  </a:cxn>
                  <a:cxn ang="0">
                    <a:pos x="243" y="72"/>
                  </a:cxn>
                  <a:cxn ang="0">
                    <a:pos x="206" y="64"/>
                  </a:cxn>
                  <a:cxn ang="0">
                    <a:pos x="199" y="88"/>
                  </a:cxn>
                  <a:cxn ang="0">
                    <a:pos x="177" y="80"/>
                  </a:cxn>
                  <a:cxn ang="0">
                    <a:pos x="147" y="96"/>
                  </a:cxn>
                  <a:cxn ang="0">
                    <a:pos x="147" y="136"/>
                  </a:cxn>
                  <a:cxn ang="0">
                    <a:pos x="133" y="144"/>
                  </a:cxn>
                </a:cxnLst>
                <a:rect l="0" t="0" r="r" b="b"/>
                <a:pathLst>
                  <a:path w="259" h="185">
                    <a:moveTo>
                      <a:pt x="133" y="144"/>
                    </a:moveTo>
                    <a:lnTo>
                      <a:pt x="133" y="160"/>
                    </a:lnTo>
                    <a:lnTo>
                      <a:pt x="111" y="184"/>
                    </a:lnTo>
                    <a:lnTo>
                      <a:pt x="88" y="168"/>
                    </a:lnTo>
                    <a:lnTo>
                      <a:pt x="59" y="184"/>
                    </a:lnTo>
                    <a:lnTo>
                      <a:pt x="37" y="168"/>
                    </a:lnTo>
                    <a:lnTo>
                      <a:pt x="29" y="136"/>
                    </a:lnTo>
                    <a:lnTo>
                      <a:pt x="0" y="112"/>
                    </a:lnTo>
                    <a:lnTo>
                      <a:pt x="0" y="72"/>
                    </a:lnTo>
                    <a:lnTo>
                      <a:pt x="59" y="48"/>
                    </a:lnTo>
                    <a:lnTo>
                      <a:pt x="74" y="40"/>
                    </a:lnTo>
                    <a:lnTo>
                      <a:pt x="81" y="24"/>
                    </a:lnTo>
                    <a:lnTo>
                      <a:pt x="118" y="32"/>
                    </a:lnTo>
                    <a:lnTo>
                      <a:pt x="125" y="0"/>
                    </a:lnTo>
                    <a:lnTo>
                      <a:pt x="155" y="16"/>
                    </a:lnTo>
                    <a:lnTo>
                      <a:pt x="184" y="0"/>
                    </a:lnTo>
                    <a:lnTo>
                      <a:pt x="214" y="16"/>
                    </a:lnTo>
                    <a:lnTo>
                      <a:pt x="236" y="16"/>
                    </a:lnTo>
                    <a:lnTo>
                      <a:pt x="258" y="48"/>
                    </a:lnTo>
                    <a:lnTo>
                      <a:pt x="243" y="72"/>
                    </a:lnTo>
                    <a:lnTo>
                      <a:pt x="206" y="64"/>
                    </a:lnTo>
                    <a:lnTo>
                      <a:pt x="199" y="88"/>
                    </a:lnTo>
                    <a:lnTo>
                      <a:pt x="177" y="80"/>
                    </a:lnTo>
                    <a:lnTo>
                      <a:pt x="147" y="96"/>
                    </a:lnTo>
                    <a:lnTo>
                      <a:pt x="147" y="136"/>
                    </a:lnTo>
                    <a:lnTo>
                      <a:pt x="133" y="14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Freeform 1000"/>
              <p:cNvSpPr>
                <a:spLocks/>
              </p:cNvSpPr>
              <p:nvPr/>
            </p:nvSpPr>
            <p:spPr bwMode="auto">
              <a:xfrm>
                <a:off x="1180" y="2042"/>
                <a:ext cx="181" cy="101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66" y="104"/>
                  </a:cxn>
                  <a:cxn ang="0">
                    <a:pos x="37" y="7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59" y="8"/>
                  </a:cxn>
                  <a:cxn ang="0">
                    <a:pos x="111" y="0"/>
                  </a:cxn>
                  <a:cxn ang="0">
                    <a:pos x="192" y="80"/>
                  </a:cxn>
                  <a:cxn ang="0">
                    <a:pos x="251" y="72"/>
                  </a:cxn>
                  <a:cxn ang="0">
                    <a:pos x="236" y="128"/>
                  </a:cxn>
                  <a:cxn ang="0">
                    <a:pos x="207" y="128"/>
                  </a:cxn>
                  <a:cxn ang="0">
                    <a:pos x="185" y="144"/>
                  </a:cxn>
                  <a:cxn ang="0">
                    <a:pos x="162" y="144"/>
                  </a:cxn>
                  <a:cxn ang="0">
                    <a:pos x="133" y="128"/>
                  </a:cxn>
                  <a:cxn ang="0">
                    <a:pos x="103" y="144"/>
                  </a:cxn>
                  <a:cxn ang="0">
                    <a:pos x="74" y="128"/>
                  </a:cxn>
                </a:cxnLst>
                <a:rect l="0" t="0" r="r" b="b"/>
                <a:pathLst>
                  <a:path w="252" h="145">
                    <a:moveTo>
                      <a:pt x="74" y="128"/>
                    </a:moveTo>
                    <a:lnTo>
                      <a:pt x="66" y="104"/>
                    </a:lnTo>
                    <a:lnTo>
                      <a:pt x="37" y="7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59" y="8"/>
                    </a:lnTo>
                    <a:lnTo>
                      <a:pt x="111" y="0"/>
                    </a:lnTo>
                    <a:lnTo>
                      <a:pt x="192" y="80"/>
                    </a:lnTo>
                    <a:lnTo>
                      <a:pt x="251" y="72"/>
                    </a:lnTo>
                    <a:lnTo>
                      <a:pt x="236" y="128"/>
                    </a:lnTo>
                    <a:lnTo>
                      <a:pt x="207" y="128"/>
                    </a:lnTo>
                    <a:lnTo>
                      <a:pt x="185" y="144"/>
                    </a:lnTo>
                    <a:lnTo>
                      <a:pt x="162" y="144"/>
                    </a:lnTo>
                    <a:lnTo>
                      <a:pt x="133" y="128"/>
                    </a:lnTo>
                    <a:lnTo>
                      <a:pt x="103" y="144"/>
                    </a:lnTo>
                    <a:lnTo>
                      <a:pt x="74" y="12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" name="Freeform 1001"/>
              <p:cNvSpPr>
                <a:spLocks/>
              </p:cNvSpPr>
              <p:nvPr/>
            </p:nvSpPr>
            <p:spPr bwMode="auto">
              <a:xfrm>
                <a:off x="1117" y="2003"/>
                <a:ext cx="106" cy="96"/>
              </a:xfrm>
              <a:custGeom>
                <a:avLst/>
                <a:gdLst/>
                <a:ahLst/>
                <a:cxnLst>
                  <a:cxn ang="0">
                    <a:pos x="44" y="112"/>
                  </a:cxn>
                  <a:cxn ang="0">
                    <a:pos x="52" y="112"/>
                  </a:cxn>
                  <a:cxn ang="0">
                    <a:pos x="81" y="120"/>
                  </a:cxn>
                  <a:cxn ang="0">
                    <a:pos x="89" y="112"/>
                  </a:cxn>
                  <a:cxn ang="0">
                    <a:pos x="148" y="64"/>
                  </a:cxn>
                  <a:cxn ang="0">
                    <a:pos x="126" y="56"/>
                  </a:cxn>
                  <a:cxn ang="0">
                    <a:pos x="126" y="32"/>
                  </a:cxn>
                  <a:cxn ang="0">
                    <a:pos x="141" y="16"/>
                  </a:cxn>
                  <a:cxn ang="0">
                    <a:pos x="133" y="0"/>
                  </a:cxn>
                  <a:cxn ang="0">
                    <a:pos x="59" y="0"/>
                  </a:cxn>
                  <a:cxn ang="0">
                    <a:pos x="22" y="32"/>
                  </a:cxn>
                  <a:cxn ang="0">
                    <a:pos x="30" y="64"/>
                  </a:cxn>
                  <a:cxn ang="0">
                    <a:pos x="0" y="88"/>
                  </a:cxn>
                  <a:cxn ang="0">
                    <a:pos x="0" y="120"/>
                  </a:cxn>
                  <a:cxn ang="0">
                    <a:pos x="22" y="136"/>
                  </a:cxn>
                  <a:cxn ang="0">
                    <a:pos x="44" y="112"/>
                  </a:cxn>
                </a:cxnLst>
                <a:rect l="0" t="0" r="r" b="b"/>
                <a:pathLst>
                  <a:path w="149" h="137">
                    <a:moveTo>
                      <a:pt x="44" y="112"/>
                    </a:moveTo>
                    <a:lnTo>
                      <a:pt x="52" y="112"/>
                    </a:lnTo>
                    <a:lnTo>
                      <a:pt x="81" y="120"/>
                    </a:lnTo>
                    <a:lnTo>
                      <a:pt x="89" y="112"/>
                    </a:lnTo>
                    <a:lnTo>
                      <a:pt x="148" y="64"/>
                    </a:lnTo>
                    <a:lnTo>
                      <a:pt x="126" y="56"/>
                    </a:lnTo>
                    <a:lnTo>
                      <a:pt x="126" y="32"/>
                    </a:lnTo>
                    <a:lnTo>
                      <a:pt x="141" y="16"/>
                    </a:lnTo>
                    <a:lnTo>
                      <a:pt x="133" y="0"/>
                    </a:lnTo>
                    <a:lnTo>
                      <a:pt x="59" y="0"/>
                    </a:lnTo>
                    <a:lnTo>
                      <a:pt x="22" y="32"/>
                    </a:lnTo>
                    <a:lnTo>
                      <a:pt x="30" y="64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22" y="136"/>
                    </a:lnTo>
                    <a:lnTo>
                      <a:pt x="44" y="1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" name="Freeform 1002"/>
              <p:cNvSpPr>
                <a:spLocks/>
              </p:cNvSpPr>
              <p:nvPr/>
            </p:nvSpPr>
            <p:spPr bwMode="auto">
              <a:xfrm>
                <a:off x="1149" y="2081"/>
                <a:ext cx="85" cy="78"/>
              </a:xfrm>
              <a:custGeom>
                <a:avLst/>
                <a:gdLst/>
                <a:ahLst/>
                <a:cxnLst>
                  <a:cxn ang="0">
                    <a:pos x="67" y="112"/>
                  </a:cxn>
                  <a:cxn ang="0">
                    <a:pos x="45" y="88"/>
                  </a:cxn>
                  <a:cxn ang="0">
                    <a:pos x="37" y="7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37" y="8"/>
                  </a:cxn>
                  <a:cxn ang="0">
                    <a:pos x="45" y="0"/>
                  </a:cxn>
                  <a:cxn ang="0">
                    <a:pos x="60" y="24"/>
                  </a:cxn>
                  <a:cxn ang="0">
                    <a:pos x="82" y="16"/>
                  </a:cxn>
                  <a:cxn ang="0">
                    <a:pos x="112" y="48"/>
                  </a:cxn>
                  <a:cxn ang="0">
                    <a:pos x="119" y="72"/>
                  </a:cxn>
                  <a:cxn ang="0">
                    <a:pos x="112" y="104"/>
                  </a:cxn>
                  <a:cxn ang="0">
                    <a:pos x="74" y="96"/>
                  </a:cxn>
                  <a:cxn ang="0">
                    <a:pos x="67" y="112"/>
                  </a:cxn>
                </a:cxnLst>
                <a:rect l="0" t="0" r="r" b="b"/>
                <a:pathLst>
                  <a:path w="120" h="113">
                    <a:moveTo>
                      <a:pt x="67" y="112"/>
                    </a:moveTo>
                    <a:lnTo>
                      <a:pt x="45" y="88"/>
                    </a:lnTo>
                    <a:lnTo>
                      <a:pt x="37" y="72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37" y="8"/>
                    </a:lnTo>
                    <a:lnTo>
                      <a:pt x="45" y="0"/>
                    </a:lnTo>
                    <a:lnTo>
                      <a:pt x="60" y="24"/>
                    </a:lnTo>
                    <a:lnTo>
                      <a:pt x="82" y="16"/>
                    </a:lnTo>
                    <a:lnTo>
                      <a:pt x="112" y="48"/>
                    </a:lnTo>
                    <a:lnTo>
                      <a:pt x="119" y="72"/>
                    </a:lnTo>
                    <a:lnTo>
                      <a:pt x="112" y="104"/>
                    </a:lnTo>
                    <a:lnTo>
                      <a:pt x="74" y="96"/>
                    </a:lnTo>
                    <a:lnTo>
                      <a:pt x="67" y="1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" name="Freeform 1003"/>
              <p:cNvSpPr>
                <a:spLocks/>
              </p:cNvSpPr>
              <p:nvPr/>
            </p:nvSpPr>
            <p:spPr bwMode="auto">
              <a:xfrm>
                <a:off x="1106" y="2081"/>
                <a:ext cx="91" cy="102"/>
              </a:xfrm>
              <a:custGeom>
                <a:avLst/>
                <a:gdLst/>
                <a:ahLst/>
                <a:cxnLst>
                  <a:cxn ang="0">
                    <a:pos x="15" y="104"/>
                  </a:cxn>
                  <a:cxn ang="0">
                    <a:pos x="52" y="136"/>
                  </a:cxn>
                  <a:cxn ang="0">
                    <a:pos x="52" y="144"/>
                  </a:cxn>
                  <a:cxn ang="0">
                    <a:pos x="111" y="120"/>
                  </a:cxn>
                  <a:cxn ang="0">
                    <a:pos x="126" y="112"/>
                  </a:cxn>
                  <a:cxn ang="0">
                    <a:pos x="104" y="88"/>
                  </a:cxn>
                  <a:cxn ang="0">
                    <a:pos x="96" y="72"/>
                  </a:cxn>
                  <a:cxn ang="0">
                    <a:pos x="59" y="48"/>
                  </a:cxn>
                  <a:cxn ang="0">
                    <a:pos x="59" y="0"/>
                  </a:cxn>
                  <a:cxn ang="0">
                    <a:pos x="37" y="24"/>
                  </a:cxn>
                  <a:cxn ang="0">
                    <a:pos x="15" y="8"/>
                  </a:cxn>
                  <a:cxn ang="0">
                    <a:pos x="0" y="32"/>
                  </a:cxn>
                  <a:cxn ang="0">
                    <a:pos x="22" y="64"/>
                  </a:cxn>
                  <a:cxn ang="0">
                    <a:pos x="15" y="88"/>
                  </a:cxn>
                  <a:cxn ang="0">
                    <a:pos x="15" y="104"/>
                  </a:cxn>
                </a:cxnLst>
                <a:rect l="0" t="0" r="r" b="b"/>
                <a:pathLst>
                  <a:path w="127" h="145">
                    <a:moveTo>
                      <a:pt x="15" y="104"/>
                    </a:moveTo>
                    <a:lnTo>
                      <a:pt x="52" y="136"/>
                    </a:lnTo>
                    <a:lnTo>
                      <a:pt x="52" y="144"/>
                    </a:lnTo>
                    <a:lnTo>
                      <a:pt x="111" y="120"/>
                    </a:lnTo>
                    <a:lnTo>
                      <a:pt x="126" y="112"/>
                    </a:lnTo>
                    <a:lnTo>
                      <a:pt x="104" y="88"/>
                    </a:lnTo>
                    <a:lnTo>
                      <a:pt x="96" y="72"/>
                    </a:lnTo>
                    <a:lnTo>
                      <a:pt x="59" y="48"/>
                    </a:lnTo>
                    <a:lnTo>
                      <a:pt x="59" y="0"/>
                    </a:lnTo>
                    <a:lnTo>
                      <a:pt x="37" y="24"/>
                    </a:lnTo>
                    <a:lnTo>
                      <a:pt x="15" y="8"/>
                    </a:lnTo>
                    <a:lnTo>
                      <a:pt x="0" y="32"/>
                    </a:lnTo>
                    <a:lnTo>
                      <a:pt x="22" y="64"/>
                    </a:lnTo>
                    <a:lnTo>
                      <a:pt x="15" y="88"/>
                    </a:lnTo>
                    <a:lnTo>
                      <a:pt x="15" y="10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" name="Freeform 1004"/>
              <p:cNvSpPr>
                <a:spLocks/>
              </p:cNvSpPr>
              <p:nvPr/>
            </p:nvSpPr>
            <p:spPr bwMode="auto">
              <a:xfrm>
                <a:off x="1029" y="2221"/>
                <a:ext cx="89" cy="9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7" y="32"/>
                  </a:cxn>
                  <a:cxn ang="0">
                    <a:pos x="22" y="56"/>
                  </a:cxn>
                  <a:cxn ang="0">
                    <a:pos x="0" y="72"/>
                  </a:cxn>
                  <a:cxn ang="0">
                    <a:pos x="7" y="96"/>
                  </a:cxn>
                  <a:cxn ang="0">
                    <a:pos x="44" y="136"/>
                  </a:cxn>
                  <a:cxn ang="0">
                    <a:pos x="66" y="136"/>
                  </a:cxn>
                  <a:cxn ang="0">
                    <a:pos x="88" y="120"/>
                  </a:cxn>
                  <a:cxn ang="0">
                    <a:pos x="95" y="120"/>
                  </a:cxn>
                  <a:cxn ang="0">
                    <a:pos x="124" y="24"/>
                  </a:cxn>
                  <a:cxn ang="0">
                    <a:pos x="95" y="16"/>
                  </a:cxn>
                  <a:cxn ang="0">
                    <a:pos x="80" y="24"/>
                  </a:cxn>
                  <a:cxn ang="0">
                    <a:pos x="73" y="8"/>
                  </a:cxn>
                  <a:cxn ang="0">
                    <a:pos x="29" y="0"/>
                  </a:cxn>
                </a:cxnLst>
                <a:rect l="0" t="0" r="r" b="b"/>
                <a:pathLst>
                  <a:path w="125" h="137">
                    <a:moveTo>
                      <a:pt x="29" y="0"/>
                    </a:moveTo>
                    <a:lnTo>
                      <a:pt x="7" y="32"/>
                    </a:lnTo>
                    <a:lnTo>
                      <a:pt x="22" y="56"/>
                    </a:lnTo>
                    <a:lnTo>
                      <a:pt x="0" y="72"/>
                    </a:lnTo>
                    <a:lnTo>
                      <a:pt x="7" y="96"/>
                    </a:lnTo>
                    <a:lnTo>
                      <a:pt x="44" y="136"/>
                    </a:lnTo>
                    <a:lnTo>
                      <a:pt x="66" y="136"/>
                    </a:lnTo>
                    <a:lnTo>
                      <a:pt x="88" y="120"/>
                    </a:lnTo>
                    <a:lnTo>
                      <a:pt x="95" y="120"/>
                    </a:lnTo>
                    <a:lnTo>
                      <a:pt x="124" y="24"/>
                    </a:lnTo>
                    <a:lnTo>
                      <a:pt x="95" y="16"/>
                    </a:lnTo>
                    <a:lnTo>
                      <a:pt x="80" y="24"/>
                    </a:lnTo>
                    <a:lnTo>
                      <a:pt x="73" y="8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" name="Freeform 1005"/>
              <p:cNvSpPr>
                <a:spLocks/>
              </p:cNvSpPr>
              <p:nvPr/>
            </p:nvSpPr>
            <p:spPr bwMode="auto">
              <a:xfrm>
                <a:off x="987" y="2121"/>
                <a:ext cx="79" cy="84"/>
              </a:xfrm>
              <a:custGeom>
                <a:avLst/>
                <a:gdLst/>
                <a:ahLst/>
                <a:cxnLst>
                  <a:cxn ang="0">
                    <a:pos x="81" y="96"/>
                  </a:cxn>
                  <a:cxn ang="0">
                    <a:pos x="89" y="80"/>
                  </a:cxn>
                  <a:cxn ang="0">
                    <a:pos x="111" y="48"/>
                  </a:cxn>
                  <a:cxn ang="0">
                    <a:pos x="89" y="0"/>
                  </a:cxn>
                  <a:cxn ang="0">
                    <a:pos x="52" y="16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7" y="40"/>
                  </a:cxn>
                  <a:cxn ang="0">
                    <a:pos x="22" y="64"/>
                  </a:cxn>
                  <a:cxn ang="0">
                    <a:pos x="37" y="104"/>
                  </a:cxn>
                  <a:cxn ang="0">
                    <a:pos x="44" y="120"/>
                  </a:cxn>
                  <a:cxn ang="0">
                    <a:pos x="59" y="96"/>
                  </a:cxn>
                  <a:cxn ang="0">
                    <a:pos x="81" y="96"/>
                  </a:cxn>
                </a:cxnLst>
                <a:rect l="0" t="0" r="r" b="b"/>
                <a:pathLst>
                  <a:path w="112" h="121">
                    <a:moveTo>
                      <a:pt x="81" y="96"/>
                    </a:moveTo>
                    <a:lnTo>
                      <a:pt x="89" y="80"/>
                    </a:lnTo>
                    <a:lnTo>
                      <a:pt x="111" y="48"/>
                    </a:lnTo>
                    <a:lnTo>
                      <a:pt x="89" y="0"/>
                    </a:lnTo>
                    <a:lnTo>
                      <a:pt x="52" y="16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7" y="40"/>
                    </a:lnTo>
                    <a:lnTo>
                      <a:pt x="22" y="64"/>
                    </a:lnTo>
                    <a:lnTo>
                      <a:pt x="37" y="104"/>
                    </a:lnTo>
                    <a:lnTo>
                      <a:pt x="44" y="120"/>
                    </a:lnTo>
                    <a:lnTo>
                      <a:pt x="59" y="96"/>
                    </a:lnTo>
                    <a:lnTo>
                      <a:pt x="81" y="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" name="Freeform 1006"/>
              <p:cNvSpPr>
                <a:spLocks/>
              </p:cNvSpPr>
              <p:nvPr/>
            </p:nvSpPr>
            <p:spPr bwMode="auto">
              <a:xfrm>
                <a:off x="955" y="2065"/>
                <a:ext cx="95" cy="67"/>
              </a:xfrm>
              <a:custGeom>
                <a:avLst/>
                <a:gdLst/>
                <a:ahLst/>
                <a:cxnLst>
                  <a:cxn ang="0">
                    <a:pos x="15" y="96"/>
                  </a:cxn>
                  <a:cxn ang="0">
                    <a:pos x="0" y="64"/>
                  </a:cxn>
                  <a:cxn ang="0">
                    <a:pos x="15" y="56"/>
                  </a:cxn>
                  <a:cxn ang="0">
                    <a:pos x="7" y="16"/>
                  </a:cxn>
                  <a:cxn ang="0">
                    <a:pos x="22" y="0"/>
                  </a:cxn>
                  <a:cxn ang="0">
                    <a:pos x="44" y="16"/>
                  </a:cxn>
                  <a:cxn ang="0">
                    <a:pos x="110" y="8"/>
                  </a:cxn>
                  <a:cxn ang="0">
                    <a:pos x="117" y="24"/>
                  </a:cxn>
                  <a:cxn ang="0">
                    <a:pos x="132" y="40"/>
                  </a:cxn>
                  <a:cxn ang="0">
                    <a:pos x="132" y="80"/>
                  </a:cxn>
                  <a:cxn ang="0">
                    <a:pos x="95" y="96"/>
                  </a:cxn>
                  <a:cxn ang="0">
                    <a:pos x="73" y="80"/>
                  </a:cxn>
                  <a:cxn ang="0">
                    <a:pos x="44" y="96"/>
                  </a:cxn>
                  <a:cxn ang="0">
                    <a:pos x="15" y="96"/>
                  </a:cxn>
                </a:cxnLst>
                <a:rect l="0" t="0" r="r" b="b"/>
                <a:pathLst>
                  <a:path w="133" h="97">
                    <a:moveTo>
                      <a:pt x="15" y="96"/>
                    </a:moveTo>
                    <a:lnTo>
                      <a:pt x="0" y="64"/>
                    </a:lnTo>
                    <a:lnTo>
                      <a:pt x="15" y="56"/>
                    </a:lnTo>
                    <a:lnTo>
                      <a:pt x="7" y="16"/>
                    </a:lnTo>
                    <a:lnTo>
                      <a:pt x="22" y="0"/>
                    </a:lnTo>
                    <a:lnTo>
                      <a:pt x="44" y="16"/>
                    </a:lnTo>
                    <a:lnTo>
                      <a:pt x="110" y="8"/>
                    </a:lnTo>
                    <a:lnTo>
                      <a:pt x="117" y="24"/>
                    </a:lnTo>
                    <a:lnTo>
                      <a:pt x="132" y="40"/>
                    </a:lnTo>
                    <a:lnTo>
                      <a:pt x="132" y="80"/>
                    </a:lnTo>
                    <a:lnTo>
                      <a:pt x="95" y="96"/>
                    </a:lnTo>
                    <a:lnTo>
                      <a:pt x="73" y="80"/>
                    </a:lnTo>
                    <a:lnTo>
                      <a:pt x="44" y="96"/>
                    </a:lnTo>
                    <a:lnTo>
                      <a:pt x="15" y="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" name="Freeform 1007"/>
              <p:cNvSpPr>
                <a:spLocks/>
              </p:cNvSpPr>
              <p:nvPr/>
            </p:nvSpPr>
            <p:spPr bwMode="auto">
              <a:xfrm>
                <a:off x="1029" y="2032"/>
                <a:ext cx="94" cy="124"/>
              </a:xfrm>
              <a:custGeom>
                <a:avLst/>
                <a:gdLst/>
                <a:ahLst/>
                <a:cxnLst>
                  <a:cxn ang="0">
                    <a:pos x="51" y="176"/>
                  </a:cxn>
                  <a:cxn ang="0">
                    <a:pos x="124" y="176"/>
                  </a:cxn>
                  <a:cxn ang="0">
                    <a:pos x="124" y="160"/>
                  </a:cxn>
                  <a:cxn ang="0">
                    <a:pos x="131" y="136"/>
                  </a:cxn>
                  <a:cxn ang="0">
                    <a:pos x="109" y="104"/>
                  </a:cxn>
                  <a:cxn ang="0">
                    <a:pos x="124" y="80"/>
                  </a:cxn>
                  <a:cxn ang="0">
                    <a:pos x="124" y="48"/>
                  </a:cxn>
                  <a:cxn ang="0">
                    <a:pos x="102" y="32"/>
                  </a:cxn>
                  <a:cxn ang="0">
                    <a:pos x="80" y="32"/>
                  </a:cxn>
                  <a:cxn ang="0">
                    <a:pos x="44" y="0"/>
                  </a:cxn>
                  <a:cxn ang="0">
                    <a:pos x="29" y="16"/>
                  </a:cxn>
                  <a:cxn ang="0">
                    <a:pos x="22" y="16"/>
                  </a:cxn>
                  <a:cxn ang="0">
                    <a:pos x="0" y="40"/>
                  </a:cxn>
                  <a:cxn ang="0">
                    <a:pos x="7" y="56"/>
                  </a:cxn>
                  <a:cxn ang="0">
                    <a:pos x="15" y="72"/>
                  </a:cxn>
                  <a:cxn ang="0">
                    <a:pos x="29" y="88"/>
                  </a:cxn>
                  <a:cxn ang="0">
                    <a:pos x="29" y="128"/>
                  </a:cxn>
                  <a:cxn ang="0">
                    <a:pos x="51" y="176"/>
                  </a:cxn>
                </a:cxnLst>
                <a:rect l="0" t="0" r="r" b="b"/>
                <a:pathLst>
                  <a:path w="132" h="177">
                    <a:moveTo>
                      <a:pt x="51" y="176"/>
                    </a:moveTo>
                    <a:lnTo>
                      <a:pt x="124" y="176"/>
                    </a:lnTo>
                    <a:lnTo>
                      <a:pt x="124" y="160"/>
                    </a:lnTo>
                    <a:lnTo>
                      <a:pt x="131" y="136"/>
                    </a:lnTo>
                    <a:lnTo>
                      <a:pt x="109" y="104"/>
                    </a:lnTo>
                    <a:lnTo>
                      <a:pt x="124" y="80"/>
                    </a:lnTo>
                    <a:lnTo>
                      <a:pt x="124" y="48"/>
                    </a:lnTo>
                    <a:lnTo>
                      <a:pt x="102" y="32"/>
                    </a:lnTo>
                    <a:lnTo>
                      <a:pt x="80" y="32"/>
                    </a:lnTo>
                    <a:lnTo>
                      <a:pt x="44" y="0"/>
                    </a:lnTo>
                    <a:lnTo>
                      <a:pt x="29" y="16"/>
                    </a:lnTo>
                    <a:lnTo>
                      <a:pt x="22" y="16"/>
                    </a:lnTo>
                    <a:lnTo>
                      <a:pt x="0" y="40"/>
                    </a:lnTo>
                    <a:lnTo>
                      <a:pt x="7" y="56"/>
                    </a:lnTo>
                    <a:lnTo>
                      <a:pt x="15" y="72"/>
                    </a:lnTo>
                    <a:lnTo>
                      <a:pt x="29" y="88"/>
                    </a:lnTo>
                    <a:lnTo>
                      <a:pt x="29" y="128"/>
                    </a:lnTo>
                    <a:lnTo>
                      <a:pt x="51" y="17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" name="Freeform 1008"/>
              <p:cNvSpPr>
                <a:spLocks/>
              </p:cNvSpPr>
              <p:nvPr/>
            </p:nvSpPr>
            <p:spPr bwMode="auto">
              <a:xfrm>
                <a:off x="933" y="2132"/>
                <a:ext cx="79" cy="89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1" y="24"/>
                  </a:cxn>
                  <a:cxn ang="0">
                    <a:pos x="95" y="48"/>
                  </a:cxn>
                  <a:cxn ang="0">
                    <a:pos x="110" y="88"/>
                  </a:cxn>
                  <a:cxn ang="0">
                    <a:pos x="81" y="112"/>
                  </a:cxn>
                  <a:cxn ang="0">
                    <a:pos x="81" y="120"/>
                  </a:cxn>
                  <a:cxn ang="0">
                    <a:pos x="59" y="128"/>
                  </a:cxn>
                  <a:cxn ang="0">
                    <a:pos x="37" y="120"/>
                  </a:cxn>
                  <a:cxn ang="0">
                    <a:pos x="44" y="80"/>
                  </a:cxn>
                  <a:cxn ang="0">
                    <a:pos x="22" y="72"/>
                  </a:cxn>
                  <a:cxn ang="0">
                    <a:pos x="0" y="40"/>
                  </a:cxn>
                  <a:cxn ang="0">
                    <a:pos x="15" y="8"/>
                  </a:cxn>
                  <a:cxn ang="0">
                    <a:pos x="44" y="0"/>
                  </a:cxn>
                  <a:cxn ang="0">
                    <a:pos x="73" y="0"/>
                  </a:cxn>
                </a:cxnLst>
                <a:rect l="0" t="0" r="r" b="b"/>
                <a:pathLst>
                  <a:path w="111" h="129">
                    <a:moveTo>
                      <a:pt x="73" y="0"/>
                    </a:moveTo>
                    <a:lnTo>
                      <a:pt x="81" y="24"/>
                    </a:lnTo>
                    <a:lnTo>
                      <a:pt x="95" y="48"/>
                    </a:lnTo>
                    <a:lnTo>
                      <a:pt x="110" y="88"/>
                    </a:lnTo>
                    <a:lnTo>
                      <a:pt x="81" y="112"/>
                    </a:lnTo>
                    <a:lnTo>
                      <a:pt x="81" y="120"/>
                    </a:lnTo>
                    <a:lnTo>
                      <a:pt x="59" y="128"/>
                    </a:lnTo>
                    <a:lnTo>
                      <a:pt x="37" y="120"/>
                    </a:lnTo>
                    <a:lnTo>
                      <a:pt x="44" y="80"/>
                    </a:lnTo>
                    <a:lnTo>
                      <a:pt x="22" y="72"/>
                    </a:lnTo>
                    <a:lnTo>
                      <a:pt x="0" y="40"/>
                    </a:lnTo>
                    <a:lnTo>
                      <a:pt x="15" y="8"/>
                    </a:lnTo>
                    <a:lnTo>
                      <a:pt x="44" y="0"/>
                    </a:lnTo>
                    <a:lnTo>
                      <a:pt x="73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" name="Freeform 1009"/>
              <p:cNvSpPr>
                <a:spLocks/>
              </p:cNvSpPr>
              <p:nvPr/>
            </p:nvSpPr>
            <p:spPr bwMode="auto">
              <a:xfrm>
                <a:off x="976" y="2187"/>
                <a:ext cx="84" cy="84"/>
              </a:xfrm>
              <a:custGeom>
                <a:avLst/>
                <a:gdLst/>
                <a:ahLst/>
                <a:cxnLst>
                  <a:cxn ang="0">
                    <a:pos x="74" y="120"/>
                  </a:cxn>
                  <a:cxn ang="0">
                    <a:pos x="74" y="120"/>
                  </a:cxn>
                  <a:cxn ang="0">
                    <a:pos x="37" y="80"/>
                  </a:cxn>
                  <a:cxn ang="0">
                    <a:pos x="0" y="64"/>
                  </a:cxn>
                  <a:cxn ang="0">
                    <a:pos x="0" y="48"/>
                  </a:cxn>
                  <a:cxn ang="0">
                    <a:pos x="22" y="40"/>
                  </a:cxn>
                  <a:cxn ang="0">
                    <a:pos x="22" y="32"/>
                  </a:cxn>
                  <a:cxn ang="0">
                    <a:pos x="52" y="8"/>
                  </a:cxn>
                  <a:cxn ang="0">
                    <a:pos x="59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96" y="24"/>
                  </a:cxn>
                  <a:cxn ang="0">
                    <a:pos x="118" y="32"/>
                  </a:cxn>
                  <a:cxn ang="0">
                    <a:pos x="103" y="48"/>
                  </a:cxn>
                  <a:cxn ang="0">
                    <a:pos x="81" y="80"/>
                  </a:cxn>
                  <a:cxn ang="0">
                    <a:pos x="96" y="104"/>
                  </a:cxn>
                  <a:cxn ang="0">
                    <a:pos x="74" y="120"/>
                  </a:cxn>
                </a:cxnLst>
                <a:rect l="0" t="0" r="r" b="b"/>
                <a:pathLst>
                  <a:path w="119" h="121">
                    <a:moveTo>
                      <a:pt x="74" y="120"/>
                    </a:moveTo>
                    <a:lnTo>
                      <a:pt x="74" y="120"/>
                    </a:lnTo>
                    <a:lnTo>
                      <a:pt x="37" y="80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2" y="40"/>
                    </a:lnTo>
                    <a:lnTo>
                      <a:pt x="22" y="32"/>
                    </a:lnTo>
                    <a:lnTo>
                      <a:pt x="52" y="8"/>
                    </a:lnTo>
                    <a:lnTo>
                      <a:pt x="59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96" y="24"/>
                    </a:lnTo>
                    <a:lnTo>
                      <a:pt x="118" y="32"/>
                    </a:lnTo>
                    <a:lnTo>
                      <a:pt x="103" y="48"/>
                    </a:lnTo>
                    <a:lnTo>
                      <a:pt x="81" y="80"/>
                    </a:lnTo>
                    <a:lnTo>
                      <a:pt x="96" y="104"/>
                    </a:lnTo>
                    <a:lnTo>
                      <a:pt x="74" y="12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" name="Freeform 1010"/>
              <p:cNvSpPr>
                <a:spLocks/>
              </p:cNvSpPr>
              <p:nvPr/>
            </p:nvSpPr>
            <p:spPr bwMode="auto">
              <a:xfrm>
                <a:off x="874" y="2159"/>
                <a:ext cx="102" cy="95"/>
              </a:xfrm>
              <a:custGeom>
                <a:avLst/>
                <a:gdLst/>
                <a:ahLst/>
                <a:cxnLst>
                  <a:cxn ang="0">
                    <a:pos x="126" y="136"/>
                  </a:cxn>
                  <a:cxn ang="0">
                    <a:pos x="141" y="120"/>
                  </a:cxn>
                  <a:cxn ang="0">
                    <a:pos x="141" y="104"/>
                  </a:cxn>
                  <a:cxn ang="0">
                    <a:pos x="141" y="88"/>
                  </a:cxn>
                  <a:cxn ang="0">
                    <a:pos x="119" y="80"/>
                  </a:cxn>
                  <a:cxn ang="0">
                    <a:pos x="126" y="40"/>
                  </a:cxn>
                  <a:cxn ang="0">
                    <a:pos x="104" y="32"/>
                  </a:cxn>
                  <a:cxn ang="0">
                    <a:pos x="82" y="0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22" y="48"/>
                  </a:cxn>
                  <a:cxn ang="0">
                    <a:pos x="15" y="64"/>
                  </a:cxn>
                  <a:cxn ang="0">
                    <a:pos x="74" y="104"/>
                  </a:cxn>
                  <a:cxn ang="0">
                    <a:pos x="104" y="104"/>
                  </a:cxn>
                  <a:cxn ang="0">
                    <a:pos x="126" y="136"/>
                  </a:cxn>
                </a:cxnLst>
                <a:rect l="0" t="0" r="r" b="b"/>
                <a:pathLst>
                  <a:path w="142" h="137">
                    <a:moveTo>
                      <a:pt x="126" y="136"/>
                    </a:moveTo>
                    <a:lnTo>
                      <a:pt x="141" y="120"/>
                    </a:lnTo>
                    <a:lnTo>
                      <a:pt x="141" y="104"/>
                    </a:lnTo>
                    <a:lnTo>
                      <a:pt x="141" y="88"/>
                    </a:lnTo>
                    <a:lnTo>
                      <a:pt x="119" y="80"/>
                    </a:lnTo>
                    <a:lnTo>
                      <a:pt x="126" y="40"/>
                    </a:lnTo>
                    <a:lnTo>
                      <a:pt x="104" y="32"/>
                    </a:lnTo>
                    <a:lnTo>
                      <a:pt x="82" y="0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22" y="48"/>
                    </a:lnTo>
                    <a:lnTo>
                      <a:pt x="15" y="64"/>
                    </a:lnTo>
                    <a:lnTo>
                      <a:pt x="74" y="104"/>
                    </a:lnTo>
                    <a:lnTo>
                      <a:pt x="104" y="104"/>
                    </a:lnTo>
                    <a:lnTo>
                      <a:pt x="126" y="13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" name="Freeform 1011"/>
              <p:cNvSpPr>
                <a:spLocks/>
              </p:cNvSpPr>
              <p:nvPr/>
            </p:nvSpPr>
            <p:spPr bwMode="auto">
              <a:xfrm>
                <a:off x="939" y="2232"/>
                <a:ext cx="121" cy="13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16"/>
                  </a:cxn>
                  <a:cxn ang="0">
                    <a:pos x="37" y="32"/>
                  </a:cxn>
                  <a:cxn ang="0">
                    <a:pos x="30" y="88"/>
                  </a:cxn>
                  <a:cxn ang="0">
                    <a:pos x="0" y="128"/>
                  </a:cxn>
                  <a:cxn ang="0">
                    <a:pos x="15" y="168"/>
                  </a:cxn>
                  <a:cxn ang="0">
                    <a:pos x="30" y="168"/>
                  </a:cxn>
                  <a:cxn ang="0">
                    <a:pos x="52" y="192"/>
                  </a:cxn>
                  <a:cxn ang="0">
                    <a:pos x="81" y="176"/>
                  </a:cxn>
                  <a:cxn ang="0">
                    <a:pos x="96" y="168"/>
                  </a:cxn>
                  <a:cxn ang="0">
                    <a:pos x="96" y="144"/>
                  </a:cxn>
                  <a:cxn ang="0">
                    <a:pos x="133" y="136"/>
                  </a:cxn>
                  <a:cxn ang="0">
                    <a:pos x="148" y="152"/>
                  </a:cxn>
                  <a:cxn ang="0">
                    <a:pos x="170" y="160"/>
                  </a:cxn>
                  <a:cxn ang="0">
                    <a:pos x="170" y="120"/>
                  </a:cxn>
                  <a:cxn ang="0">
                    <a:pos x="133" y="80"/>
                  </a:cxn>
                  <a:cxn ang="0">
                    <a:pos x="126" y="56"/>
                  </a:cxn>
                  <a:cxn ang="0">
                    <a:pos x="89" y="16"/>
                  </a:cxn>
                  <a:cxn ang="0">
                    <a:pos x="52" y="0"/>
                  </a:cxn>
                </a:cxnLst>
                <a:rect l="0" t="0" r="r" b="b"/>
                <a:pathLst>
                  <a:path w="171" h="193">
                    <a:moveTo>
                      <a:pt x="52" y="0"/>
                    </a:moveTo>
                    <a:lnTo>
                      <a:pt x="52" y="16"/>
                    </a:lnTo>
                    <a:lnTo>
                      <a:pt x="37" y="32"/>
                    </a:lnTo>
                    <a:lnTo>
                      <a:pt x="30" y="88"/>
                    </a:lnTo>
                    <a:lnTo>
                      <a:pt x="0" y="128"/>
                    </a:lnTo>
                    <a:lnTo>
                      <a:pt x="15" y="168"/>
                    </a:lnTo>
                    <a:lnTo>
                      <a:pt x="30" y="168"/>
                    </a:lnTo>
                    <a:lnTo>
                      <a:pt x="52" y="192"/>
                    </a:lnTo>
                    <a:lnTo>
                      <a:pt x="81" y="176"/>
                    </a:lnTo>
                    <a:lnTo>
                      <a:pt x="96" y="168"/>
                    </a:lnTo>
                    <a:lnTo>
                      <a:pt x="96" y="144"/>
                    </a:lnTo>
                    <a:lnTo>
                      <a:pt x="133" y="136"/>
                    </a:lnTo>
                    <a:lnTo>
                      <a:pt x="148" y="152"/>
                    </a:lnTo>
                    <a:lnTo>
                      <a:pt x="170" y="160"/>
                    </a:lnTo>
                    <a:lnTo>
                      <a:pt x="170" y="120"/>
                    </a:lnTo>
                    <a:lnTo>
                      <a:pt x="133" y="80"/>
                    </a:lnTo>
                    <a:lnTo>
                      <a:pt x="126" y="56"/>
                    </a:lnTo>
                    <a:lnTo>
                      <a:pt x="89" y="16"/>
                    </a:lnTo>
                    <a:lnTo>
                      <a:pt x="52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9" name="Freeform 1012"/>
              <p:cNvSpPr>
                <a:spLocks/>
              </p:cNvSpPr>
              <p:nvPr/>
            </p:nvSpPr>
            <p:spPr bwMode="auto">
              <a:xfrm>
                <a:off x="838" y="2348"/>
                <a:ext cx="169" cy="191"/>
              </a:xfrm>
              <a:custGeom>
                <a:avLst/>
                <a:gdLst/>
                <a:ahLst/>
                <a:cxnLst>
                  <a:cxn ang="0">
                    <a:pos x="192" y="200"/>
                  </a:cxn>
                  <a:cxn ang="0">
                    <a:pos x="170" y="184"/>
                  </a:cxn>
                  <a:cxn ang="0">
                    <a:pos x="177" y="152"/>
                  </a:cxn>
                  <a:cxn ang="0">
                    <a:pos x="155" y="128"/>
                  </a:cxn>
                  <a:cxn ang="0">
                    <a:pos x="162" y="120"/>
                  </a:cxn>
                  <a:cxn ang="0">
                    <a:pos x="214" y="112"/>
                  </a:cxn>
                  <a:cxn ang="0">
                    <a:pos x="207" y="80"/>
                  </a:cxn>
                  <a:cxn ang="0">
                    <a:pos x="221" y="56"/>
                  </a:cxn>
                  <a:cxn ang="0">
                    <a:pos x="236" y="48"/>
                  </a:cxn>
                  <a:cxn ang="0">
                    <a:pos x="221" y="8"/>
                  </a:cxn>
                  <a:cxn ang="0">
                    <a:pos x="192" y="24"/>
                  </a:cxn>
                  <a:cxn ang="0">
                    <a:pos x="170" y="0"/>
                  </a:cxn>
                  <a:cxn ang="0">
                    <a:pos x="155" y="0"/>
                  </a:cxn>
                  <a:cxn ang="0">
                    <a:pos x="118" y="16"/>
                  </a:cxn>
                  <a:cxn ang="0">
                    <a:pos x="118" y="32"/>
                  </a:cxn>
                  <a:cxn ang="0">
                    <a:pos x="81" y="72"/>
                  </a:cxn>
                  <a:cxn ang="0">
                    <a:pos x="52" y="56"/>
                  </a:cxn>
                  <a:cxn ang="0">
                    <a:pos x="15" y="48"/>
                  </a:cxn>
                  <a:cxn ang="0">
                    <a:pos x="0" y="64"/>
                  </a:cxn>
                  <a:cxn ang="0">
                    <a:pos x="22" y="80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37" y="112"/>
                  </a:cxn>
                  <a:cxn ang="0">
                    <a:pos x="44" y="136"/>
                  </a:cxn>
                  <a:cxn ang="0">
                    <a:pos x="30" y="144"/>
                  </a:cxn>
                  <a:cxn ang="0">
                    <a:pos x="22" y="168"/>
                  </a:cxn>
                  <a:cxn ang="0">
                    <a:pos x="52" y="184"/>
                  </a:cxn>
                  <a:cxn ang="0">
                    <a:pos x="44" y="216"/>
                  </a:cxn>
                  <a:cxn ang="0">
                    <a:pos x="81" y="216"/>
                  </a:cxn>
                  <a:cxn ang="0">
                    <a:pos x="96" y="208"/>
                  </a:cxn>
                  <a:cxn ang="0">
                    <a:pos x="111" y="232"/>
                  </a:cxn>
                  <a:cxn ang="0">
                    <a:pos x="125" y="232"/>
                  </a:cxn>
                  <a:cxn ang="0">
                    <a:pos x="118" y="256"/>
                  </a:cxn>
                  <a:cxn ang="0">
                    <a:pos x="133" y="256"/>
                  </a:cxn>
                  <a:cxn ang="0">
                    <a:pos x="155" y="272"/>
                  </a:cxn>
                  <a:cxn ang="0">
                    <a:pos x="214" y="232"/>
                  </a:cxn>
                  <a:cxn ang="0">
                    <a:pos x="207" y="216"/>
                  </a:cxn>
                  <a:cxn ang="0">
                    <a:pos x="184" y="216"/>
                  </a:cxn>
                  <a:cxn ang="0">
                    <a:pos x="192" y="200"/>
                  </a:cxn>
                </a:cxnLst>
                <a:rect l="0" t="0" r="r" b="b"/>
                <a:pathLst>
                  <a:path w="237" h="273">
                    <a:moveTo>
                      <a:pt x="192" y="200"/>
                    </a:moveTo>
                    <a:lnTo>
                      <a:pt x="170" y="184"/>
                    </a:lnTo>
                    <a:lnTo>
                      <a:pt x="177" y="152"/>
                    </a:lnTo>
                    <a:lnTo>
                      <a:pt x="155" y="128"/>
                    </a:lnTo>
                    <a:lnTo>
                      <a:pt x="162" y="120"/>
                    </a:lnTo>
                    <a:lnTo>
                      <a:pt x="214" y="112"/>
                    </a:lnTo>
                    <a:lnTo>
                      <a:pt x="207" y="80"/>
                    </a:lnTo>
                    <a:lnTo>
                      <a:pt x="221" y="56"/>
                    </a:lnTo>
                    <a:lnTo>
                      <a:pt x="236" y="48"/>
                    </a:lnTo>
                    <a:lnTo>
                      <a:pt x="221" y="8"/>
                    </a:lnTo>
                    <a:lnTo>
                      <a:pt x="192" y="24"/>
                    </a:lnTo>
                    <a:lnTo>
                      <a:pt x="170" y="0"/>
                    </a:lnTo>
                    <a:lnTo>
                      <a:pt x="155" y="0"/>
                    </a:lnTo>
                    <a:lnTo>
                      <a:pt x="118" y="16"/>
                    </a:lnTo>
                    <a:lnTo>
                      <a:pt x="118" y="32"/>
                    </a:lnTo>
                    <a:lnTo>
                      <a:pt x="81" y="72"/>
                    </a:lnTo>
                    <a:lnTo>
                      <a:pt x="52" y="56"/>
                    </a:lnTo>
                    <a:lnTo>
                      <a:pt x="15" y="48"/>
                    </a:lnTo>
                    <a:lnTo>
                      <a:pt x="0" y="64"/>
                    </a:lnTo>
                    <a:lnTo>
                      <a:pt x="22" y="80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37" y="112"/>
                    </a:lnTo>
                    <a:lnTo>
                      <a:pt x="44" y="136"/>
                    </a:lnTo>
                    <a:lnTo>
                      <a:pt x="30" y="144"/>
                    </a:lnTo>
                    <a:lnTo>
                      <a:pt x="22" y="168"/>
                    </a:lnTo>
                    <a:lnTo>
                      <a:pt x="52" y="184"/>
                    </a:lnTo>
                    <a:lnTo>
                      <a:pt x="44" y="216"/>
                    </a:lnTo>
                    <a:lnTo>
                      <a:pt x="81" y="216"/>
                    </a:lnTo>
                    <a:lnTo>
                      <a:pt x="96" y="208"/>
                    </a:lnTo>
                    <a:lnTo>
                      <a:pt x="111" y="232"/>
                    </a:lnTo>
                    <a:lnTo>
                      <a:pt x="125" y="232"/>
                    </a:lnTo>
                    <a:lnTo>
                      <a:pt x="118" y="256"/>
                    </a:lnTo>
                    <a:lnTo>
                      <a:pt x="133" y="256"/>
                    </a:lnTo>
                    <a:lnTo>
                      <a:pt x="155" y="272"/>
                    </a:lnTo>
                    <a:lnTo>
                      <a:pt x="214" y="232"/>
                    </a:lnTo>
                    <a:lnTo>
                      <a:pt x="207" y="216"/>
                    </a:lnTo>
                    <a:lnTo>
                      <a:pt x="184" y="216"/>
                    </a:lnTo>
                    <a:lnTo>
                      <a:pt x="192" y="20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" name="Freeform 1013"/>
              <p:cNvSpPr>
                <a:spLocks/>
              </p:cNvSpPr>
              <p:nvPr/>
            </p:nvSpPr>
            <p:spPr bwMode="auto">
              <a:xfrm>
                <a:off x="881" y="2204"/>
                <a:ext cx="85" cy="117"/>
              </a:xfrm>
              <a:custGeom>
                <a:avLst/>
                <a:gdLst/>
                <a:ahLst/>
                <a:cxnLst>
                  <a:cxn ang="0">
                    <a:pos x="119" y="72"/>
                  </a:cxn>
                  <a:cxn ang="0">
                    <a:pos x="119" y="72"/>
                  </a:cxn>
                  <a:cxn ang="0">
                    <a:pos x="97" y="40"/>
                  </a:cxn>
                  <a:cxn ang="0">
                    <a:pos x="67" y="40"/>
                  </a:cxn>
                  <a:cxn ang="0">
                    <a:pos x="7" y="0"/>
                  </a:cxn>
                  <a:cxn ang="0">
                    <a:pos x="0" y="32"/>
                  </a:cxn>
                  <a:cxn ang="0">
                    <a:pos x="15" y="72"/>
                  </a:cxn>
                  <a:cxn ang="0">
                    <a:pos x="45" y="88"/>
                  </a:cxn>
                  <a:cxn ang="0">
                    <a:pos x="52" y="136"/>
                  </a:cxn>
                  <a:cxn ang="0">
                    <a:pos x="67" y="144"/>
                  </a:cxn>
                  <a:cxn ang="0">
                    <a:pos x="82" y="168"/>
                  </a:cxn>
                  <a:cxn ang="0">
                    <a:pos x="112" y="128"/>
                  </a:cxn>
                  <a:cxn ang="0">
                    <a:pos x="119" y="72"/>
                  </a:cxn>
                </a:cxnLst>
                <a:rect l="0" t="0" r="r" b="b"/>
                <a:pathLst>
                  <a:path w="120" h="169">
                    <a:moveTo>
                      <a:pt x="119" y="72"/>
                    </a:moveTo>
                    <a:lnTo>
                      <a:pt x="119" y="72"/>
                    </a:lnTo>
                    <a:lnTo>
                      <a:pt x="97" y="40"/>
                    </a:lnTo>
                    <a:lnTo>
                      <a:pt x="67" y="40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15" y="72"/>
                    </a:lnTo>
                    <a:lnTo>
                      <a:pt x="45" y="88"/>
                    </a:lnTo>
                    <a:lnTo>
                      <a:pt x="52" y="136"/>
                    </a:lnTo>
                    <a:lnTo>
                      <a:pt x="67" y="144"/>
                    </a:lnTo>
                    <a:lnTo>
                      <a:pt x="82" y="168"/>
                    </a:lnTo>
                    <a:lnTo>
                      <a:pt x="112" y="128"/>
                    </a:lnTo>
                    <a:lnTo>
                      <a:pt x="119" y="7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" name="Freeform 1014"/>
              <p:cNvSpPr>
                <a:spLocks/>
              </p:cNvSpPr>
              <p:nvPr/>
            </p:nvSpPr>
            <p:spPr bwMode="auto">
              <a:xfrm>
                <a:off x="759" y="1765"/>
                <a:ext cx="58" cy="7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2" y="112"/>
                  </a:cxn>
                  <a:cxn ang="0">
                    <a:pos x="59" y="96"/>
                  </a:cxn>
                  <a:cxn ang="0">
                    <a:pos x="74" y="96"/>
                  </a:cxn>
                  <a:cxn ang="0">
                    <a:pos x="81" y="88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59" y="32"/>
                  </a:cxn>
                  <a:cxn ang="0">
                    <a:pos x="29" y="0"/>
                  </a:cxn>
                  <a:cxn ang="0">
                    <a:pos x="15" y="0"/>
                  </a:cxn>
                  <a:cxn ang="0">
                    <a:pos x="0" y="24"/>
                  </a:cxn>
                </a:cxnLst>
                <a:rect l="0" t="0" r="r" b="b"/>
                <a:pathLst>
                  <a:path w="82" h="113">
                    <a:moveTo>
                      <a:pt x="0" y="24"/>
                    </a:moveTo>
                    <a:lnTo>
                      <a:pt x="52" y="112"/>
                    </a:lnTo>
                    <a:lnTo>
                      <a:pt x="59" y="96"/>
                    </a:lnTo>
                    <a:lnTo>
                      <a:pt x="74" y="96"/>
                    </a:lnTo>
                    <a:lnTo>
                      <a:pt x="81" y="88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59" y="3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0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2" name="Freeform 1015"/>
              <p:cNvSpPr>
                <a:spLocks/>
              </p:cNvSpPr>
              <p:nvPr/>
            </p:nvSpPr>
            <p:spPr bwMode="auto">
              <a:xfrm>
                <a:off x="1481" y="2148"/>
                <a:ext cx="227" cy="273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6" y="240"/>
                  </a:cxn>
                  <a:cxn ang="0">
                    <a:pos x="88" y="240"/>
                  </a:cxn>
                  <a:cxn ang="0">
                    <a:pos x="96" y="216"/>
                  </a:cxn>
                  <a:cxn ang="0">
                    <a:pos x="125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5" y="176"/>
                  </a:cxn>
                  <a:cxn ang="0">
                    <a:pos x="125" y="152"/>
                  </a:cxn>
                  <a:cxn ang="0">
                    <a:pos x="118" y="136"/>
                  </a:cxn>
                  <a:cxn ang="0">
                    <a:pos x="125" y="120"/>
                  </a:cxn>
                  <a:cxn ang="0">
                    <a:pos x="147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1" y="0"/>
                  </a:cxn>
                  <a:cxn ang="0">
                    <a:pos x="229" y="16"/>
                  </a:cxn>
                  <a:cxn ang="0">
                    <a:pos x="258" y="48"/>
                  </a:cxn>
                  <a:cxn ang="0">
                    <a:pos x="273" y="96"/>
                  </a:cxn>
                  <a:cxn ang="0">
                    <a:pos x="273" y="144"/>
                  </a:cxn>
                  <a:cxn ang="0">
                    <a:pos x="280" y="176"/>
                  </a:cxn>
                  <a:cxn ang="0">
                    <a:pos x="273" y="208"/>
                  </a:cxn>
                  <a:cxn ang="0">
                    <a:pos x="310" y="240"/>
                  </a:cxn>
                  <a:cxn ang="0">
                    <a:pos x="317" y="288"/>
                  </a:cxn>
                  <a:cxn ang="0">
                    <a:pos x="317" y="296"/>
                  </a:cxn>
                  <a:cxn ang="0">
                    <a:pos x="295" y="328"/>
                  </a:cxn>
                  <a:cxn ang="0">
                    <a:pos x="273" y="328"/>
                  </a:cxn>
                  <a:cxn ang="0">
                    <a:pos x="258" y="392"/>
                  </a:cxn>
                  <a:cxn ang="0">
                    <a:pos x="243" y="384"/>
                  </a:cxn>
                  <a:cxn ang="0">
                    <a:pos x="214" y="392"/>
                  </a:cxn>
                  <a:cxn ang="0">
                    <a:pos x="184" y="368"/>
                  </a:cxn>
                  <a:cxn ang="0">
                    <a:pos x="170" y="368"/>
                  </a:cxn>
                  <a:cxn ang="0">
                    <a:pos x="147" y="384"/>
                  </a:cxn>
                  <a:cxn ang="0">
                    <a:pos x="125" y="360"/>
                  </a:cxn>
                  <a:cxn ang="0">
                    <a:pos x="96" y="360"/>
                  </a:cxn>
                  <a:cxn ang="0">
                    <a:pos x="66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8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6" y="240"/>
                    </a:lnTo>
                    <a:lnTo>
                      <a:pt x="88" y="240"/>
                    </a:lnTo>
                    <a:lnTo>
                      <a:pt x="96" y="216"/>
                    </a:lnTo>
                    <a:lnTo>
                      <a:pt x="125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5" y="176"/>
                    </a:lnTo>
                    <a:lnTo>
                      <a:pt x="125" y="152"/>
                    </a:lnTo>
                    <a:lnTo>
                      <a:pt x="118" y="136"/>
                    </a:lnTo>
                    <a:lnTo>
                      <a:pt x="125" y="120"/>
                    </a:lnTo>
                    <a:lnTo>
                      <a:pt x="147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1" y="0"/>
                    </a:lnTo>
                    <a:lnTo>
                      <a:pt x="229" y="16"/>
                    </a:lnTo>
                    <a:lnTo>
                      <a:pt x="258" y="48"/>
                    </a:lnTo>
                    <a:lnTo>
                      <a:pt x="273" y="96"/>
                    </a:lnTo>
                    <a:lnTo>
                      <a:pt x="273" y="144"/>
                    </a:lnTo>
                    <a:lnTo>
                      <a:pt x="280" y="176"/>
                    </a:lnTo>
                    <a:lnTo>
                      <a:pt x="273" y="208"/>
                    </a:lnTo>
                    <a:lnTo>
                      <a:pt x="310" y="240"/>
                    </a:lnTo>
                    <a:lnTo>
                      <a:pt x="317" y="288"/>
                    </a:lnTo>
                    <a:lnTo>
                      <a:pt x="317" y="296"/>
                    </a:lnTo>
                    <a:lnTo>
                      <a:pt x="295" y="328"/>
                    </a:lnTo>
                    <a:lnTo>
                      <a:pt x="273" y="328"/>
                    </a:lnTo>
                    <a:lnTo>
                      <a:pt x="258" y="392"/>
                    </a:lnTo>
                    <a:lnTo>
                      <a:pt x="243" y="384"/>
                    </a:lnTo>
                    <a:lnTo>
                      <a:pt x="214" y="392"/>
                    </a:lnTo>
                    <a:lnTo>
                      <a:pt x="184" y="368"/>
                    </a:lnTo>
                    <a:lnTo>
                      <a:pt x="170" y="368"/>
                    </a:lnTo>
                    <a:lnTo>
                      <a:pt x="147" y="384"/>
                    </a:lnTo>
                    <a:lnTo>
                      <a:pt x="125" y="360"/>
                    </a:lnTo>
                    <a:lnTo>
                      <a:pt x="96" y="360"/>
                    </a:lnTo>
                    <a:lnTo>
                      <a:pt x="66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3" name="Freeform 1016"/>
              <p:cNvSpPr>
                <a:spLocks/>
              </p:cNvSpPr>
              <p:nvPr/>
            </p:nvSpPr>
            <p:spPr bwMode="auto">
              <a:xfrm>
                <a:off x="1413" y="2115"/>
                <a:ext cx="207" cy="245"/>
              </a:xfrm>
              <a:custGeom>
                <a:avLst/>
                <a:gdLst/>
                <a:ahLst/>
                <a:cxnLst>
                  <a:cxn ang="0">
                    <a:pos x="74" y="160"/>
                  </a:cxn>
                  <a:cxn ang="0">
                    <a:pos x="82" y="96"/>
                  </a:cxn>
                  <a:cxn ang="0">
                    <a:pos x="111" y="64"/>
                  </a:cxn>
                  <a:cxn ang="0">
                    <a:pos x="82" y="48"/>
                  </a:cxn>
                  <a:cxn ang="0">
                    <a:pos x="82" y="40"/>
                  </a:cxn>
                  <a:cxn ang="0">
                    <a:pos x="74" y="0"/>
                  </a:cxn>
                  <a:cxn ang="0">
                    <a:pos x="119" y="0"/>
                  </a:cxn>
                  <a:cxn ang="0">
                    <a:pos x="126" y="24"/>
                  </a:cxn>
                  <a:cxn ang="0">
                    <a:pos x="170" y="40"/>
                  </a:cxn>
                  <a:cxn ang="0">
                    <a:pos x="230" y="40"/>
                  </a:cxn>
                  <a:cxn ang="0">
                    <a:pos x="289" y="72"/>
                  </a:cxn>
                  <a:cxn ang="0">
                    <a:pos x="289" y="120"/>
                  </a:cxn>
                  <a:cxn ang="0">
                    <a:pos x="245" y="152"/>
                  </a:cxn>
                  <a:cxn ang="0">
                    <a:pos x="222" y="168"/>
                  </a:cxn>
                  <a:cxn ang="0">
                    <a:pos x="215" y="184"/>
                  </a:cxn>
                  <a:cxn ang="0">
                    <a:pos x="222" y="200"/>
                  </a:cxn>
                  <a:cxn ang="0">
                    <a:pos x="222" y="224"/>
                  </a:cxn>
                  <a:cxn ang="0">
                    <a:pos x="215" y="232"/>
                  </a:cxn>
                  <a:cxn ang="0">
                    <a:pos x="230" y="240"/>
                  </a:cxn>
                  <a:cxn ang="0">
                    <a:pos x="222" y="256"/>
                  </a:cxn>
                  <a:cxn ang="0">
                    <a:pos x="193" y="264"/>
                  </a:cxn>
                  <a:cxn ang="0">
                    <a:pos x="185" y="288"/>
                  </a:cxn>
                  <a:cxn ang="0">
                    <a:pos x="163" y="288"/>
                  </a:cxn>
                  <a:cxn ang="0">
                    <a:pos x="156" y="288"/>
                  </a:cxn>
                  <a:cxn ang="0">
                    <a:pos x="148" y="312"/>
                  </a:cxn>
                  <a:cxn ang="0">
                    <a:pos x="119" y="320"/>
                  </a:cxn>
                  <a:cxn ang="0">
                    <a:pos x="96" y="352"/>
                  </a:cxn>
                  <a:cxn ang="0">
                    <a:pos x="74" y="344"/>
                  </a:cxn>
                  <a:cxn ang="0">
                    <a:pos x="74" y="328"/>
                  </a:cxn>
                  <a:cxn ang="0">
                    <a:pos x="44" y="328"/>
                  </a:cxn>
                  <a:cxn ang="0">
                    <a:pos x="44" y="312"/>
                  </a:cxn>
                  <a:cxn ang="0">
                    <a:pos x="30" y="304"/>
                  </a:cxn>
                  <a:cxn ang="0">
                    <a:pos x="30" y="288"/>
                  </a:cxn>
                  <a:cxn ang="0">
                    <a:pos x="22" y="288"/>
                  </a:cxn>
                  <a:cxn ang="0">
                    <a:pos x="0" y="264"/>
                  </a:cxn>
                  <a:cxn ang="0">
                    <a:pos x="44" y="248"/>
                  </a:cxn>
                  <a:cxn ang="0">
                    <a:pos x="44" y="216"/>
                  </a:cxn>
                  <a:cxn ang="0">
                    <a:pos x="59" y="200"/>
                  </a:cxn>
                  <a:cxn ang="0">
                    <a:pos x="52" y="168"/>
                  </a:cxn>
                  <a:cxn ang="0">
                    <a:pos x="74" y="160"/>
                  </a:cxn>
                </a:cxnLst>
                <a:rect l="0" t="0" r="r" b="b"/>
                <a:pathLst>
                  <a:path w="290" h="353">
                    <a:moveTo>
                      <a:pt x="74" y="160"/>
                    </a:moveTo>
                    <a:lnTo>
                      <a:pt x="82" y="96"/>
                    </a:lnTo>
                    <a:lnTo>
                      <a:pt x="111" y="64"/>
                    </a:lnTo>
                    <a:lnTo>
                      <a:pt x="82" y="48"/>
                    </a:lnTo>
                    <a:lnTo>
                      <a:pt x="82" y="40"/>
                    </a:lnTo>
                    <a:lnTo>
                      <a:pt x="74" y="0"/>
                    </a:lnTo>
                    <a:lnTo>
                      <a:pt x="119" y="0"/>
                    </a:lnTo>
                    <a:lnTo>
                      <a:pt x="126" y="24"/>
                    </a:lnTo>
                    <a:lnTo>
                      <a:pt x="170" y="40"/>
                    </a:lnTo>
                    <a:lnTo>
                      <a:pt x="230" y="40"/>
                    </a:lnTo>
                    <a:lnTo>
                      <a:pt x="289" y="72"/>
                    </a:lnTo>
                    <a:lnTo>
                      <a:pt x="289" y="120"/>
                    </a:lnTo>
                    <a:lnTo>
                      <a:pt x="245" y="152"/>
                    </a:lnTo>
                    <a:lnTo>
                      <a:pt x="222" y="168"/>
                    </a:lnTo>
                    <a:lnTo>
                      <a:pt x="215" y="184"/>
                    </a:lnTo>
                    <a:lnTo>
                      <a:pt x="222" y="200"/>
                    </a:lnTo>
                    <a:lnTo>
                      <a:pt x="222" y="224"/>
                    </a:lnTo>
                    <a:lnTo>
                      <a:pt x="215" y="232"/>
                    </a:lnTo>
                    <a:lnTo>
                      <a:pt x="230" y="240"/>
                    </a:lnTo>
                    <a:lnTo>
                      <a:pt x="222" y="256"/>
                    </a:lnTo>
                    <a:lnTo>
                      <a:pt x="193" y="264"/>
                    </a:lnTo>
                    <a:lnTo>
                      <a:pt x="185" y="288"/>
                    </a:lnTo>
                    <a:lnTo>
                      <a:pt x="163" y="288"/>
                    </a:lnTo>
                    <a:lnTo>
                      <a:pt x="156" y="288"/>
                    </a:lnTo>
                    <a:lnTo>
                      <a:pt x="148" y="312"/>
                    </a:lnTo>
                    <a:lnTo>
                      <a:pt x="119" y="320"/>
                    </a:lnTo>
                    <a:lnTo>
                      <a:pt x="96" y="352"/>
                    </a:lnTo>
                    <a:lnTo>
                      <a:pt x="74" y="344"/>
                    </a:lnTo>
                    <a:lnTo>
                      <a:pt x="74" y="328"/>
                    </a:lnTo>
                    <a:lnTo>
                      <a:pt x="44" y="328"/>
                    </a:lnTo>
                    <a:lnTo>
                      <a:pt x="44" y="312"/>
                    </a:lnTo>
                    <a:lnTo>
                      <a:pt x="30" y="304"/>
                    </a:lnTo>
                    <a:lnTo>
                      <a:pt x="30" y="288"/>
                    </a:lnTo>
                    <a:lnTo>
                      <a:pt x="22" y="288"/>
                    </a:lnTo>
                    <a:lnTo>
                      <a:pt x="0" y="264"/>
                    </a:lnTo>
                    <a:lnTo>
                      <a:pt x="44" y="248"/>
                    </a:lnTo>
                    <a:lnTo>
                      <a:pt x="44" y="216"/>
                    </a:lnTo>
                    <a:lnTo>
                      <a:pt x="59" y="200"/>
                    </a:lnTo>
                    <a:lnTo>
                      <a:pt x="52" y="168"/>
                    </a:lnTo>
                    <a:lnTo>
                      <a:pt x="74" y="16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4" name="Freeform 1017"/>
              <p:cNvSpPr>
                <a:spLocks/>
              </p:cNvSpPr>
              <p:nvPr/>
            </p:nvSpPr>
            <p:spPr bwMode="auto">
              <a:xfrm>
                <a:off x="3195" y="964"/>
                <a:ext cx="406" cy="940"/>
              </a:xfrm>
              <a:custGeom>
                <a:avLst/>
                <a:gdLst/>
                <a:ahLst/>
                <a:cxnLst>
                  <a:cxn ang="0">
                    <a:pos x="118" y="784"/>
                  </a:cxn>
                  <a:cxn ang="0">
                    <a:pos x="81" y="760"/>
                  </a:cxn>
                  <a:cxn ang="0">
                    <a:pos x="22" y="720"/>
                  </a:cxn>
                  <a:cxn ang="0">
                    <a:pos x="59" y="632"/>
                  </a:cxn>
                  <a:cxn ang="0">
                    <a:pos x="0" y="584"/>
                  </a:cxn>
                  <a:cxn ang="0">
                    <a:pos x="37" y="504"/>
                  </a:cxn>
                  <a:cxn ang="0">
                    <a:pos x="96" y="464"/>
                  </a:cxn>
                  <a:cxn ang="0">
                    <a:pos x="74" y="416"/>
                  </a:cxn>
                  <a:cxn ang="0">
                    <a:pos x="103" y="328"/>
                  </a:cxn>
                  <a:cxn ang="0">
                    <a:pos x="222" y="192"/>
                  </a:cxn>
                  <a:cxn ang="0">
                    <a:pos x="370" y="120"/>
                  </a:cxn>
                  <a:cxn ang="0">
                    <a:pos x="340" y="88"/>
                  </a:cxn>
                  <a:cxn ang="0">
                    <a:pos x="451" y="56"/>
                  </a:cxn>
                  <a:cxn ang="0">
                    <a:pos x="466" y="80"/>
                  </a:cxn>
                  <a:cxn ang="0">
                    <a:pos x="517" y="96"/>
                  </a:cxn>
                  <a:cxn ang="0">
                    <a:pos x="458" y="176"/>
                  </a:cxn>
                  <a:cxn ang="0">
                    <a:pos x="406" y="240"/>
                  </a:cxn>
                  <a:cxn ang="0">
                    <a:pos x="355" y="264"/>
                  </a:cxn>
                  <a:cxn ang="0">
                    <a:pos x="429" y="312"/>
                  </a:cxn>
                  <a:cxn ang="0">
                    <a:pos x="414" y="408"/>
                  </a:cxn>
                  <a:cxn ang="0">
                    <a:pos x="495" y="368"/>
                  </a:cxn>
                  <a:cxn ang="0">
                    <a:pos x="569" y="344"/>
                  </a:cxn>
                  <a:cxn ang="0">
                    <a:pos x="554" y="408"/>
                  </a:cxn>
                  <a:cxn ang="0">
                    <a:pos x="517" y="528"/>
                  </a:cxn>
                  <a:cxn ang="0">
                    <a:pos x="451" y="632"/>
                  </a:cxn>
                  <a:cxn ang="0">
                    <a:pos x="406" y="608"/>
                  </a:cxn>
                  <a:cxn ang="0">
                    <a:pos x="340" y="632"/>
                  </a:cxn>
                  <a:cxn ang="0">
                    <a:pos x="281" y="704"/>
                  </a:cxn>
                  <a:cxn ang="0">
                    <a:pos x="266" y="744"/>
                  </a:cxn>
                  <a:cxn ang="0">
                    <a:pos x="296" y="768"/>
                  </a:cxn>
                  <a:cxn ang="0">
                    <a:pos x="333" y="800"/>
                  </a:cxn>
                  <a:cxn ang="0">
                    <a:pos x="384" y="816"/>
                  </a:cxn>
                  <a:cxn ang="0">
                    <a:pos x="436" y="952"/>
                  </a:cxn>
                  <a:cxn ang="0">
                    <a:pos x="370" y="896"/>
                  </a:cxn>
                  <a:cxn ang="0">
                    <a:pos x="333" y="976"/>
                  </a:cxn>
                  <a:cxn ang="0">
                    <a:pos x="377" y="1136"/>
                  </a:cxn>
                  <a:cxn ang="0">
                    <a:pos x="406" y="1176"/>
                  </a:cxn>
                  <a:cxn ang="0">
                    <a:pos x="392" y="1224"/>
                  </a:cxn>
                  <a:cxn ang="0">
                    <a:pos x="355" y="1224"/>
                  </a:cxn>
                  <a:cxn ang="0">
                    <a:pos x="281" y="1288"/>
                  </a:cxn>
                  <a:cxn ang="0">
                    <a:pos x="266" y="1320"/>
                  </a:cxn>
                  <a:cxn ang="0">
                    <a:pos x="244" y="1328"/>
                  </a:cxn>
                  <a:cxn ang="0">
                    <a:pos x="177" y="1344"/>
                  </a:cxn>
                  <a:cxn ang="0">
                    <a:pos x="118" y="1248"/>
                  </a:cxn>
                  <a:cxn ang="0">
                    <a:pos x="81" y="1248"/>
                  </a:cxn>
                  <a:cxn ang="0">
                    <a:pos x="22" y="1144"/>
                  </a:cxn>
                  <a:cxn ang="0">
                    <a:pos x="37" y="1080"/>
                  </a:cxn>
                  <a:cxn ang="0">
                    <a:pos x="103" y="1048"/>
                  </a:cxn>
                  <a:cxn ang="0">
                    <a:pos x="96" y="968"/>
                  </a:cxn>
                  <a:cxn ang="0">
                    <a:pos x="81" y="920"/>
                  </a:cxn>
                  <a:cxn ang="0">
                    <a:pos x="111" y="832"/>
                  </a:cxn>
                </a:cxnLst>
                <a:rect l="0" t="0" r="r" b="b"/>
                <a:pathLst>
                  <a:path w="570" h="1353">
                    <a:moveTo>
                      <a:pt x="118" y="784"/>
                    </a:moveTo>
                    <a:lnTo>
                      <a:pt x="118" y="784"/>
                    </a:lnTo>
                    <a:lnTo>
                      <a:pt x="96" y="760"/>
                    </a:lnTo>
                    <a:lnTo>
                      <a:pt x="81" y="760"/>
                    </a:lnTo>
                    <a:lnTo>
                      <a:pt x="44" y="760"/>
                    </a:lnTo>
                    <a:lnTo>
                      <a:pt x="22" y="720"/>
                    </a:lnTo>
                    <a:lnTo>
                      <a:pt x="30" y="696"/>
                    </a:lnTo>
                    <a:lnTo>
                      <a:pt x="59" y="632"/>
                    </a:lnTo>
                    <a:lnTo>
                      <a:pt x="30" y="600"/>
                    </a:lnTo>
                    <a:lnTo>
                      <a:pt x="0" y="584"/>
                    </a:lnTo>
                    <a:lnTo>
                      <a:pt x="0" y="560"/>
                    </a:lnTo>
                    <a:lnTo>
                      <a:pt x="37" y="504"/>
                    </a:lnTo>
                    <a:lnTo>
                      <a:pt x="52" y="472"/>
                    </a:lnTo>
                    <a:lnTo>
                      <a:pt x="96" y="464"/>
                    </a:lnTo>
                    <a:lnTo>
                      <a:pt x="118" y="424"/>
                    </a:lnTo>
                    <a:lnTo>
                      <a:pt x="74" y="416"/>
                    </a:lnTo>
                    <a:lnTo>
                      <a:pt x="52" y="384"/>
                    </a:lnTo>
                    <a:lnTo>
                      <a:pt x="103" y="328"/>
                    </a:lnTo>
                    <a:lnTo>
                      <a:pt x="103" y="280"/>
                    </a:lnTo>
                    <a:lnTo>
                      <a:pt x="222" y="192"/>
                    </a:lnTo>
                    <a:lnTo>
                      <a:pt x="296" y="120"/>
                    </a:lnTo>
                    <a:lnTo>
                      <a:pt x="370" y="120"/>
                    </a:lnTo>
                    <a:lnTo>
                      <a:pt x="370" y="88"/>
                    </a:lnTo>
                    <a:lnTo>
                      <a:pt x="340" y="88"/>
                    </a:lnTo>
                    <a:lnTo>
                      <a:pt x="406" y="0"/>
                    </a:lnTo>
                    <a:lnTo>
                      <a:pt x="451" y="56"/>
                    </a:lnTo>
                    <a:lnTo>
                      <a:pt x="429" y="80"/>
                    </a:lnTo>
                    <a:lnTo>
                      <a:pt x="466" y="80"/>
                    </a:lnTo>
                    <a:lnTo>
                      <a:pt x="473" y="96"/>
                    </a:lnTo>
                    <a:lnTo>
                      <a:pt x="517" y="96"/>
                    </a:lnTo>
                    <a:lnTo>
                      <a:pt x="473" y="152"/>
                    </a:lnTo>
                    <a:lnTo>
                      <a:pt x="458" y="176"/>
                    </a:lnTo>
                    <a:lnTo>
                      <a:pt x="421" y="176"/>
                    </a:lnTo>
                    <a:lnTo>
                      <a:pt x="406" y="240"/>
                    </a:lnTo>
                    <a:lnTo>
                      <a:pt x="355" y="240"/>
                    </a:lnTo>
                    <a:lnTo>
                      <a:pt x="355" y="264"/>
                    </a:lnTo>
                    <a:lnTo>
                      <a:pt x="406" y="280"/>
                    </a:lnTo>
                    <a:lnTo>
                      <a:pt x="429" y="312"/>
                    </a:lnTo>
                    <a:lnTo>
                      <a:pt x="399" y="384"/>
                    </a:lnTo>
                    <a:lnTo>
                      <a:pt x="414" y="408"/>
                    </a:lnTo>
                    <a:lnTo>
                      <a:pt x="458" y="352"/>
                    </a:lnTo>
                    <a:lnTo>
                      <a:pt x="495" y="368"/>
                    </a:lnTo>
                    <a:lnTo>
                      <a:pt x="532" y="344"/>
                    </a:lnTo>
                    <a:lnTo>
                      <a:pt x="569" y="344"/>
                    </a:lnTo>
                    <a:lnTo>
                      <a:pt x="569" y="376"/>
                    </a:lnTo>
                    <a:lnTo>
                      <a:pt x="554" y="408"/>
                    </a:lnTo>
                    <a:lnTo>
                      <a:pt x="554" y="504"/>
                    </a:lnTo>
                    <a:lnTo>
                      <a:pt x="517" y="528"/>
                    </a:lnTo>
                    <a:lnTo>
                      <a:pt x="488" y="624"/>
                    </a:lnTo>
                    <a:lnTo>
                      <a:pt x="451" y="632"/>
                    </a:lnTo>
                    <a:lnTo>
                      <a:pt x="421" y="648"/>
                    </a:lnTo>
                    <a:lnTo>
                      <a:pt x="406" y="608"/>
                    </a:lnTo>
                    <a:lnTo>
                      <a:pt x="362" y="616"/>
                    </a:lnTo>
                    <a:lnTo>
                      <a:pt x="340" y="632"/>
                    </a:lnTo>
                    <a:lnTo>
                      <a:pt x="288" y="680"/>
                    </a:lnTo>
                    <a:lnTo>
                      <a:pt x="281" y="704"/>
                    </a:lnTo>
                    <a:lnTo>
                      <a:pt x="259" y="720"/>
                    </a:lnTo>
                    <a:lnTo>
                      <a:pt x="266" y="744"/>
                    </a:lnTo>
                    <a:lnTo>
                      <a:pt x="288" y="752"/>
                    </a:lnTo>
                    <a:lnTo>
                      <a:pt x="296" y="768"/>
                    </a:lnTo>
                    <a:lnTo>
                      <a:pt x="310" y="776"/>
                    </a:lnTo>
                    <a:lnTo>
                      <a:pt x="333" y="800"/>
                    </a:lnTo>
                    <a:lnTo>
                      <a:pt x="355" y="824"/>
                    </a:lnTo>
                    <a:lnTo>
                      <a:pt x="384" y="816"/>
                    </a:lnTo>
                    <a:lnTo>
                      <a:pt x="421" y="856"/>
                    </a:lnTo>
                    <a:lnTo>
                      <a:pt x="436" y="952"/>
                    </a:lnTo>
                    <a:lnTo>
                      <a:pt x="406" y="944"/>
                    </a:lnTo>
                    <a:lnTo>
                      <a:pt x="370" y="896"/>
                    </a:lnTo>
                    <a:lnTo>
                      <a:pt x="370" y="928"/>
                    </a:lnTo>
                    <a:lnTo>
                      <a:pt x="333" y="976"/>
                    </a:lnTo>
                    <a:lnTo>
                      <a:pt x="347" y="1048"/>
                    </a:lnTo>
                    <a:lnTo>
                      <a:pt x="377" y="1136"/>
                    </a:lnTo>
                    <a:lnTo>
                      <a:pt x="414" y="1152"/>
                    </a:lnTo>
                    <a:lnTo>
                      <a:pt x="406" y="1176"/>
                    </a:lnTo>
                    <a:lnTo>
                      <a:pt x="377" y="1184"/>
                    </a:lnTo>
                    <a:lnTo>
                      <a:pt x="392" y="1224"/>
                    </a:lnTo>
                    <a:lnTo>
                      <a:pt x="347" y="1264"/>
                    </a:lnTo>
                    <a:lnTo>
                      <a:pt x="355" y="1224"/>
                    </a:lnTo>
                    <a:lnTo>
                      <a:pt x="310" y="1248"/>
                    </a:lnTo>
                    <a:lnTo>
                      <a:pt x="281" y="1288"/>
                    </a:lnTo>
                    <a:lnTo>
                      <a:pt x="296" y="1312"/>
                    </a:lnTo>
                    <a:lnTo>
                      <a:pt x="266" y="1320"/>
                    </a:lnTo>
                    <a:lnTo>
                      <a:pt x="244" y="1352"/>
                    </a:lnTo>
                    <a:lnTo>
                      <a:pt x="244" y="1328"/>
                    </a:lnTo>
                    <a:lnTo>
                      <a:pt x="200" y="1320"/>
                    </a:lnTo>
                    <a:lnTo>
                      <a:pt x="177" y="1344"/>
                    </a:lnTo>
                    <a:lnTo>
                      <a:pt x="170" y="1280"/>
                    </a:lnTo>
                    <a:lnTo>
                      <a:pt x="118" y="1248"/>
                    </a:lnTo>
                    <a:lnTo>
                      <a:pt x="81" y="1280"/>
                    </a:lnTo>
                    <a:lnTo>
                      <a:pt x="81" y="1248"/>
                    </a:lnTo>
                    <a:lnTo>
                      <a:pt x="30" y="1176"/>
                    </a:lnTo>
                    <a:lnTo>
                      <a:pt x="22" y="1144"/>
                    </a:lnTo>
                    <a:lnTo>
                      <a:pt x="59" y="1112"/>
                    </a:lnTo>
                    <a:lnTo>
                      <a:pt x="37" y="1080"/>
                    </a:lnTo>
                    <a:lnTo>
                      <a:pt x="81" y="1056"/>
                    </a:lnTo>
                    <a:lnTo>
                      <a:pt x="103" y="1048"/>
                    </a:lnTo>
                    <a:lnTo>
                      <a:pt x="126" y="984"/>
                    </a:lnTo>
                    <a:lnTo>
                      <a:pt x="96" y="968"/>
                    </a:lnTo>
                    <a:lnTo>
                      <a:pt x="103" y="936"/>
                    </a:lnTo>
                    <a:lnTo>
                      <a:pt x="81" y="920"/>
                    </a:lnTo>
                    <a:lnTo>
                      <a:pt x="74" y="872"/>
                    </a:lnTo>
                    <a:lnTo>
                      <a:pt x="111" y="832"/>
                    </a:lnTo>
                    <a:lnTo>
                      <a:pt x="118" y="78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5" name="Freeform 1018"/>
              <p:cNvSpPr>
                <a:spLocks/>
              </p:cNvSpPr>
              <p:nvPr/>
            </p:nvSpPr>
            <p:spPr bwMode="auto">
              <a:xfrm>
                <a:off x="3377" y="1314"/>
                <a:ext cx="435" cy="636"/>
              </a:xfrm>
              <a:custGeom>
                <a:avLst/>
                <a:gdLst/>
                <a:ahLst/>
                <a:cxnLst>
                  <a:cxn ang="0">
                    <a:pos x="341" y="760"/>
                  </a:cxn>
                  <a:cxn ang="0">
                    <a:pos x="296" y="688"/>
                  </a:cxn>
                  <a:cxn ang="0">
                    <a:pos x="274" y="664"/>
                  </a:cxn>
                  <a:cxn ang="0">
                    <a:pos x="274" y="584"/>
                  </a:cxn>
                  <a:cxn ang="0">
                    <a:pos x="230" y="448"/>
                  </a:cxn>
                  <a:cxn ang="0">
                    <a:pos x="222" y="352"/>
                  </a:cxn>
                  <a:cxn ang="0">
                    <a:pos x="155" y="296"/>
                  </a:cxn>
                  <a:cxn ang="0">
                    <a:pos x="148" y="256"/>
                  </a:cxn>
                  <a:cxn ang="0">
                    <a:pos x="118" y="272"/>
                  </a:cxn>
                  <a:cxn ang="0">
                    <a:pos x="118" y="312"/>
                  </a:cxn>
                  <a:cxn ang="0">
                    <a:pos x="126" y="312"/>
                  </a:cxn>
                  <a:cxn ang="0">
                    <a:pos x="96" y="320"/>
                  </a:cxn>
                  <a:cxn ang="0">
                    <a:pos x="74" y="296"/>
                  </a:cxn>
                  <a:cxn ang="0">
                    <a:pos x="52" y="272"/>
                  </a:cxn>
                  <a:cxn ang="0">
                    <a:pos x="37" y="264"/>
                  </a:cxn>
                  <a:cxn ang="0">
                    <a:pos x="30" y="248"/>
                  </a:cxn>
                  <a:cxn ang="0">
                    <a:pos x="7" y="240"/>
                  </a:cxn>
                  <a:cxn ang="0">
                    <a:pos x="0" y="216"/>
                  </a:cxn>
                  <a:cxn ang="0">
                    <a:pos x="22" y="200"/>
                  </a:cxn>
                  <a:cxn ang="0">
                    <a:pos x="30" y="176"/>
                  </a:cxn>
                  <a:cxn ang="0">
                    <a:pos x="81" y="128"/>
                  </a:cxn>
                  <a:cxn ang="0">
                    <a:pos x="104" y="112"/>
                  </a:cxn>
                  <a:cxn ang="0">
                    <a:pos x="148" y="104"/>
                  </a:cxn>
                  <a:cxn ang="0">
                    <a:pos x="163" y="144"/>
                  </a:cxn>
                  <a:cxn ang="0">
                    <a:pos x="192" y="128"/>
                  </a:cxn>
                  <a:cxn ang="0">
                    <a:pos x="230" y="120"/>
                  </a:cxn>
                  <a:cxn ang="0">
                    <a:pos x="259" y="24"/>
                  </a:cxn>
                  <a:cxn ang="0">
                    <a:pos x="296" y="0"/>
                  </a:cxn>
                  <a:cxn ang="0">
                    <a:pos x="341" y="152"/>
                  </a:cxn>
                  <a:cxn ang="0">
                    <a:pos x="363" y="184"/>
                  </a:cxn>
                  <a:cxn ang="0">
                    <a:pos x="304" y="200"/>
                  </a:cxn>
                  <a:cxn ang="0">
                    <a:pos x="289" y="264"/>
                  </a:cxn>
                  <a:cxn ang="0">
                    <a:pos x="304" y="296"/>
                  </a:cxn>
                  <a:cxn ang="0">
                    <a:pos x="281" y="304"/>
                  </a:cxn>
                  <a:cxn ang="0">
                    <a:pos x="304" y="344"/>
                  </a:cxn>
                  <a:cxn ang="0">
                    <a:pos x="274" y="376"/>
                  </a:cxn>
                  <a:cxn ang="0">
                    <a:pos x="348" y="488"/>
                  </a:cxn>
                  <a:cxn ang="0">
                    <a:pos x="378" y="456"/>
                  </a:cxn>
                  <a:cxn ang="0">
                    <a:pos x="400" y="488"/>
                  </a:cxn>
                  <a:cxn ang="0">
                    <a:pos x="407" y="496"/>
                  </a:cxn>
                  <a:cxn ang="0">
                    <a:pos x="437" y="488"/>
                  </a:cxn>
                  <a:cxn ang="0">
                    <a:pos x="459" y="520"/>
                  </a:cxn>
                  <a:cxn ang="0">
                    <a:pos x="437" y="528"/>
                  </a:cxn>
                  <a:cxn ang="0">
                    <a:pos x="459" y="576"/>
                  </a:cxn>
                  <a:cxn ang="0">
                    <a:pos x="526" y="608"/>
                  </a:cxn>
                  <a:cxn ang="0">
                    <a:pos x="496" y="648"/>
                  </a:cxn>
                  <a:cxn ang="0">
                    <a:pos x="518" y="696"/>
                  </a:cxn>
                  <a:cxn ang="0">
                    <a:pos x="555" y="720"/>
                  </a:cxn>
                  <a:cxn ang="0">
                    <a:pos x="548" y="768"/>
                  </a:cxn>
                  <a:cxn ang="0">
                    <a:pos x="585" y="824"/>
                  </a:cxn>
                  <a:cxn ang="0">
                    <a:pos x="607" y="912"/>
                  </a:cxn>
                  <a:cxn ang="0">
                    <a:pos x="585" y="912"/>
                  </a:cxn>
                  <a:cxn ang="0">
                    <a:pos x="533" y="880"/>
                  </a:cxn>
                  <a:cxn ang="0">
                    <a:pos x="363" y="792"/>
                  </a:cxn>
                  <a:cxn ang="0">
                    <a:pos x="341" y="760"/>
                  </a:cxn>
                </a:cxnLst>
                <a:rect l="0" t="0" r="r" b="b"/>
                <a:pathLst>
                  <a:path w="608" h="913">
                    <a:moveTo>
                      <a:pt x="341" y="760"/>
                    </a:moveTo>
                    <a:lnTo>
                      <a:pt x="296" y="688"/>
                    </a:lnTo>
                    <a:lnTo>
                      <a:pt x="274" y="664"/>
                    </a:lnTo>
                    <a:lnTo>
                      <a:pt x="274" y="584"/>
                    </a:lnTo>
                    <a:lnTo>
                      <a:pt x="230" y="448"/>
                    </a:lnTo>
                    <a:lnTo>
                      <a:pt x="222" y="352"/>
                    </a:lnTo>
                    <a:lnTo>
                      <a:pt x="155" y="296"/>
                    </a:lnTo>
                    <a:lnTo>
                      <a:pt x="148" y="256"/>
                    </a:lnTo>
                    <a:lnTo>
                      <a:pt x="118" y="272"/>
                    </a:lnTo>
                    <a:lnTo>
                      <a:pt x="118" y="312"/>
                    </a:lnTo>
                    <a:lnTo>
                      <a:pt x="126" y="312"/>
                    </a:lnTo>
                    <a:lnTo>
                      <a:pt x="96" y="320"/>
                    </a:lnTo>
                    <a:lnTo>
                      <a:pt x="74" y="296"/>
                    </a:lnTo>
                    <a:lnTo>
                      <a:pt x="52" y="272"/>
                    </a:lnTo>
                    <a:lnTo>
                      <a:pt x="37" y="264"/>
                    </a:lnTo>
                    <a:lnTo>
                      <a:pt x="30" y="248"/>
                    </a:lnTo>
                    <a:lnTo>
                      <a:pt x="7" y="240"/>
                    </a:lnTo>
                    <a:lnTo>
                      <a:pt x="0" y="216"/>
                    </a:lnTo>
                    <a:lnTo>
                      <a:pt x="22" y="200"/>
                    </a:lnTo>
                    <a:lnTo>
                      <a:pt x="30" y="176"/>
                    </a:lnTo>
                    <a:lnTo>
                      <a:pt x="81" y="128"/>
                    </a:lnTo>
                    <a:lnTo>
                      <a:pt x="104" y="112"/>
                    </a:lnTo>
                    <a:lnTo>
                      <a:pt x="148" y="104"/>
                    </a:lnTo>
                    <a:lnTo>
                      <a:pt x="163" y="144"/>
                    </a:lnTo>
                    <a:lnTo>
                      <a:pt x="192" y="128"/>
                    </a:lnTo>
                    <a:lnTo>
                      <a:pt x="230" y="120"/>
                    </a:lnTo>
                    <a:lnTo>
                      <a:pt x="259" y="24"/>
                    </a:lnTo>
                    <a:lnTo>
                      <a:pt x="296" y="0"/>
                    </a:lnTo>
                    <a:lnTo>
                      <a:pt x="341" y="152"/>
                    </a:lnTo>
                    <a:lnTo>
                      <a:pt x="363" y="184"/>
                    </a:lnTo>
                    <a:lnTo>
                      <a:pt x="304" y="200"/>
                    </a:lnTo>
                    <a:lnTo>
                      <a:pt x="289" y="264"/>
                    </a:lnTo>
                    <a:lnTo>
                      <a:pt x="304" y="296"/>
                    </a:lnTo>
                    <a:lnTo>
                      <a:pt x="281" y="304"/>
                    </a:lnTo>
                    <a:lnTo>
                      <a:pt x="304" y="344"/>
                    </a:lnTo>
                    <a:lnTo>
                      <a:pt x="274" y="376"/>
                    </a:lnTo>
                    <a:lnTo>
                      <a:pt x="348" y="488"/>
                    </a:lnTo>
                    <a:lnTo>
                      <a:pt x="378" y="456"/>
                    </a:lnTo>
                    <a:lnTo>
                      <a:pt x="400" y="488"/>
                    </a:lnTo>
                    <a:lnTo>
                      <a:pt x="407" y="496"/>
                    </a:lnTo>
                    <a:lnTo>
                      <a:pt x="437" y="488"/>
                    </a:lnTo>
                    <a:lnTo>
                      <a:pt x="459" y="520"/>
                    </a:lnTo>
                    <a:lnTo>
                      <a:pt x="437" y="528"/>
                    </a:lnTo>
                    <a:lnTo>
                      <a:pt x="459" y="576"/>
                    </a:lnTo>
                    <a:lnTo>
                      <a:pt x="526" y="608"/>
                    </a:lnTo>
                    <a:lnTo>
                      <a:pt x="496" y="648"/>
                    </a:lnTo>
                    <a:lnTo>
                      <a:pt x="518" y="696"/>
                    </a:lnTo>
                    <a:lnTo>
                      <a:pt x="555" y="720"/>
                    </a:lnTo>
                    <a:lnTo>
                      <a:pt x="548" y="768"/>
                    </a:lnTo>
                    <a:lnTo>
                      <a:pt x="585" y="824"/>
                    </a:lnTo>
                    <a:lnTo>
                      <a:pt x="607" y="912"/>
                    </a:lnTo>
                    <a:lnTo>
                      <a:pt x="585" y="912"/>
                    </a:lnTo>
                    <a:lnTo>
                      <a:pt x="533" y="880"/>
                    </a:lnTo>
                    <a:lnTo>
                      <a:pt x="363" y="792"/>
                    </a:lnTo>
                    <a:lnTo>
                      <a:pt x="341" y="76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6" name="Freeform 1019"/>
              <p:cNvSpPr>
                <a:spLocks/>
              </p:cNvSpPr>
              <p:nvPr/>
            </p:nvSpPr>
            <p:spPr bwMode="auto">
              <a:xfrm>
                <a:off x="3615" y="1654"/>
                <a:ext cx="48" cy="190"/>
              </a:xfrm>
              <a:custGeom>
                <a:avLst/>
                <a:gdLst/>
                <a:ahLst/>
                <a:cxnLst>
                  <a:cxn ang="0">
                    <a:pos x="7" y="272"/>
                  </a:cxn>
                  <a:cxn ang="0">
                    <a:pos x="7" y="272"/>
                  </a:cxn>
                  <a:cxn ang="0">
                    <a:pos x="52" y="232"/>
                  </a:cxn>
                  <a:cxn ang="0">
                    <a:pos x="45" y="200"/>
                  </a:cxn>
                  <a:cxn ang="0">
                    <a:pos x="7" y="200"/>
                  </a:cxn>
                  <a:cxn ang="0">
                    <a:pos x="0" y="160"/>
                  </a:cxn>
                  <a:cxn ang="0">
                    <a:pos x="30" y="152"/>
                  </a:cxn>
                  <a:cxn ang="0">
                    <a:pos x="37" y="128"/>
                  </a:cxn>
                  <a:cxn ang="0">
                    <a:pos x="15" y="72"/>
                  </a:cxn>
                  <a:cxn ang="0">
                    <a:pos x="67" y="0"/>
                  </a:cxn>
                </a:cxnLst>
                <a:rect l="0" t="0" r="r" b="b"/>
                <a:pathLst>
                  <a:path w="68" h="273">
                    <a:moveTo>
                      <a:pt x="7" y="272"/>
                    </a:moveTo>
                    <a:lnTo>
                      <a:pt x="7" y="272"/>
                    </a:lnTo>
                    <a:lnTo>
                      <a:pt x="52" y="232"/>
                    </a:lnTo>
                    <a:lnTo>
                      <a:pt x="45" y="200"/>
                    </a:lnTo>
                    <a:lnTo>
                      <a:pt x="7" y="200"/>
                    </a:lnTo>
                    <a:lnTo>
                      <a:pt x="0" y="160"/>
                    </a:lnTo>
                    <a:lnTo>
                      <a:pt x="30" y="152"/>
                    </a:lnTo>
                    <a:lnTo>
                      <a:pt x="37" y="128"/>
                    </a:lnTo>
                    <a:lnTo>
                      <a:pt x="15" y="72"/>
                    </a:lnTo>
                    <a:lnTo>
                      <a:pt x="6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7" name="Freeform 1020"/>
              <p:cNvSpPr>
                <a:spLocks/>
              </p:cNvSpPr>
              <p:nvPr/>
            </p:nvSpPr>
            <p:spPr bwMode="auto">
              <a:xfrm>
                <a:off x="2499" y="1365"/>
                <a:ext cx="785" cy="995"/>
              </a:xfrm>
              <a:custGeom>
                <a:avLst/>
                <a:gdLst/>
                <a:ahLst/>
                <a:cxnLst>
                  <a:cxn ang="0">
                    <a:pos x="236" y="352"/>
                  </a:cxn>
                  <a:cxn ang="0">
                    <a:pos x="347" y="352"/>
                  </a:cxn>
                  <a:cxn ang="0">
                    <a:pos x="457" y="472"/>
                  </a:cxn>
                  <a:cxn ang="0">
                    <a:pos x="502" y="360"/>
                  </a:cxn>
                  <a:cxn ang="0">
                    <a:pos x="538" y="232"/>
                  </a:cxn>
                  <a:cxn ang="0">
                    <a:pos x="642" y="152"/>
                  </a:cxn>
                  <a:cxn ang="0">
                    <a:pos x="723" y="152"/>
                  </a:cxn>
                  <a:cxn ang="0">
                    <a:pos x="811" y="80"/>
                  </a:cxn>
                  <a:cxn ang="0">
                    <a:pos x="944" y="32"/>
                  </a:cxn>
                  <a:cxn ang="0">
                    <a:pos x="1003" y="16"/>
                  </a:cxn>
                  <a:cxn ang="0">
                    <a:pos x="996" y="136"/>
                  </a:cxn>
                  <a:cxn ang="0">
                    <a:pos x="1070" y="176"/>
                  </a:cxn>
                  <a:cxn ang="0">
                    <a:pos x="1047" y="288"/>
                  </a:cxn>
                  <a:cxn ang="0">
                    <a:pos x="1070" y="384"/>
                  </a:cxn>
                  <a:cxn ang="0">
                    <a:pos x="1055" y="472"/>
                  </a:cxn>
                  <a:cxn ang="0">
                    <a:pos x="996" y="560"/>
                  </a:cxn>
                  <a:cxn ang="0">
                    <a:pos x="1055" y="696"/>
                  </a:cxn>
                  <a:cxn ang="0">
                    <a:pos x="996" y="760"/>
                  </a:cxn>
                  <a:cxn ang="0">
                    <a:pos x="981" y="816"/>
                  </a:cxn>
                  <a:cxn ang="0">
                    <a:pos x="981" y="1008"/>
                  </a:cxn>
                  <a:cxn ang="0">
                    <a:pos x="900" y="1072"/>
                  </a:cxn>
                  <a:cxn ang="0">
                    <a:pos x="929" y="1192"/>
                  </a:cxn>
                  <a:cxn ang="0">
                    <a:pos x="952" y="1280"/>
                  </a:cxn>
                  <a:cxn ang="0">
                    <a:pos x="915" y="1376"/>
                  </a:cxn>
                  <a:cxn ang="0">
                    <a:pos x="834" y="1416"/>
                  </a:cxn>
                  <a:cxn ang="0">
                    <a:pos x="738" y="1408"/>
                  </a:cxn>
                  <a:cxn ang="0">
                    <a:pos x="664" y="1432"/>
                  </a:cxn>
                  <a:cxn ang="0">
                    <a:pos x="575" y="1408"/>
                  </a:cxn>
                  <a:cxn ang="0">
                    <a:pos x="516" y="1328"/>
                  </a:cxn>
                  <a:cxn ang="0">
                    <a:pos x="472" y="1320"/>
                  </a:cxn>
                  <a:cxn ang="0">
                    <a:pos x="376" y="1312"/>
                  </a:cxn>
                  <a:cxn ang="0">
                    <a:pos x="325" y="1376"/>
                  </a:cxn>
                  <a:cxn ang="0">
                    <a:pos x="266" y="1424"/>
                  </a:cxn>
                  <a:cxn ang="0">
                    <a:pos x="243" y="1296"/>
                  </a:cxn>
                  <a:cxn ang="0">
                    <a:pos x="207" y="1224"/>
                  </a:cxn>
                  <a:cxn ang="0">
                    <a:pos x="148" y="1144"/>
                  </a:cxn>
                  <a:cxn ang="0">
                    <a:pos x="66" y="1104"/>
                  </a:cxn>
                  <a:cxn ang="0">
                    <a:pos x="52" y="1000"/>
                  </a:cxn>
                  <a:cxn ang="0">
                    <a:pos x="52" y="912"/>
                  </a:cxn>
                  <a:cxn ang="0">
                    <a:pos x="22" y="816"/>
                  </a:cxn>
                  <a:cxn ang="0">
                    <a:pos x="59" y="744"/>
                  </a:cxn>
                  <a:cxn ang="0">
                    <a:pos x="81" y="608"/>
                  </a:cxn>
                  <a:cxn ang="0">
                    <a:pos x="30" y="496"/>
                  </a:cxn>
                  <a:cxn ang="0">
                    <a:pos x="59" y="440"/>
                  </a:cxn>
                  <a:cxn ang="0">
                    <a:pos x="162" y="448"/>
                  </a:cxn>
                </a:cxnLst>
                <a:rect l="0" t="0" r="r" b="b"/>
                <a:pathLst>
                  <a:path w="1100" h="1433">
                    <a:moveTo>
                      <a:pt x="251" y="432"/>
                    </a:moveTo>
                    <a:lnTo>
                      <a:pt x="236" y="392"/>
                    </a:lnTo>
                    <a:lnTo>
                      <a:pt x="236" y="352"/>
                    </a:lnTo>
                    <a:lnTo>
                      <a:pt x="273" y="360"/>
                    </a:lnTo>
                    <a:lnTo>
                      <a:pt x="302" y="344"/>
                    </a:lnTo>
                    <a:lnTo>
                      <a:pt x="347" y="352"/>
                    </a:lnTo>
                    <a:lnTo>
                      <a:pt x="325" y="408"/>
                    </a:lnTo>
                    <a:lnTo>
                      <a:pt x="369" y="432"/>
                    </a:lnTo>
                    <a:lnTo>
                      <a:pt x="457" y="472"/>
                    </a:lnTo>
                    <a:lnTo>
                      <a:pt x="450" y="400"/>
                    </a:lnTo>
                    <a:lnTo>
                      <a:pt x="494" y="392"/>
                    </a:lnTo>
                    <a:lnTo>
                      <a:pt x="502" y="360"/>
                    </a:lnTo>
                    <a:lnTo>
                      <a:pt x="575" y="312"/>
                    </a:lnTo>
                    <a:lnTo>
                      <a:pt x="524" y="272"/>
                    </a:lnTo>
                    <a:lnTo>
                      <a:pt x="538" y="232"/>
                    </a:lnTo>
                    <a:lnTo>
                      <a:pt x="597" y="176"/>
                    </a:lnTo>
                    <a:lnTo>
                      <a:pt x="627" y="192"/>
                    </a:lnTo>
                    <a:lnTo>
                      <a:pt x="642" y="152"/>
                    </a:lnTo>
                    <a:lnTo>
                      <a:pt x="693" y="120"/>
                    </a:lnTo>
                    <a:lnTo>
                      <a:pt x="693" y="152"/>
                    </a:lnTo>
                    <a:lnTo>
                      <a:pt x="723" y="152"/>
                    </a:lnTo>
                    <a:lnTo>
                      <a:pt x="738" y="136"/>
                    </a:lnTo>
                    <a:lnTo>
                      <a:pt x="811" y="136"/>
                    </a:lnTo>
                    <a:lnTo>
                      <a:pt x="811" y="80"/>
                    </a:lnTo>
                    <a:lnTo>
                      <a:pt x="870" y="16"/>
                    </a:lnTo>
                    <a:lnTo>
                      <a:pt x="922" y="40"/>
                    </a:lnTo>
                    <a:lnTo>
                      <a:pt x="944" y="32"/>
                    </a:lnTo>
                    <a:lnTo>
                      <a:pt x="981" y="40"/>
                    </a:lnTo>
                    <a:lnTo>
                      <a:pt x="974" y="0"/>
                    </a:lnTo>
                    <a:lnTo>
                      <a:pt x="1003" y="16"/>
                    </a:lnTo>
                    <a:lnTo>
                      <a:pt x="1033" y="48"/>
                    </a:lnTo>
                    <a:lnTo>
                      <a:pt x="1003" y="112"/>
                    </a:lnTo>
                    <a:lnTo>
                      <a:pt x="996" y="136"/>
                    </a:lnTo>
                    <a:lnTo>
                      <a:pt x="1018" y="176"/>
                    </a:lnTo>
                    <a:lnTo>
                      <a:pt x="1055" y="176"/>
                    </a:lnTo>
                    <a:lnTo>
                      <a:pt x="1070" y="176"/>
                    </a:lnTo>
                    <a:lnTo>
                      <a:pt x="1092" y="200"/>
                    </a:lnTo>
                    <a:lnTo>
                      <a:pt x="1084" y="248"/>
                    </a:lnTo>
                    <a:lnTo>
                      <a:pt x="1047" y="288"/>
                    </a:lnTo>
                    <a:lnTo>
                      <a:pt x="1055" y="336"/>
                    </a:lnTo>
                    <a:lnTo>
                      <a:pt x="1077" y="352"/>
                    </a:lnTo>
                    <a:lnTo>
                      <a:pt x="1070" y="384"/>
                    </a:lnTo>
                    <a:lnTo>
                      <a:pt x="1099" y="400"/>
                    </a:lnTo>
                    <a:lnTo>
                      <a:pt x="1077" y="464"/>
                    </a:lnTo>
                    <a:lnTo>
                      <a:pt x="1055" y="472"/>
                    </a:lnTo>
                    <a:lnTo>
                      <a:pt x="1011" y="496"/>
                    </a:lnTo>
                    <a:lnTo>
                      <a:pt x="1033" y="528"/>
                    </a:lnTo>
                    <a:lnTo>
                      <a:pt x="996" y="560"/>
                    </a:lnTo>
                    <a:lnTo>
                      <a:pt x="1003" y="592"/>
                    </a:lnTo>
                    <a:lnTo>
                      <a:pt x="1055" y="664"/>
                    </a:lnTo>
                    <a:lnTo>
                      <a:pt x="1055" y="696"/>
                    </a:lnTo>
                    <a:lnTo>
                      <a:pt x="1062" y="720"/>
                    </a:lnTo>
                    <a:lnTo>
                      <a:pt x="1025" y="736"/>
                    </a:lnTo>
                    <a:lnTo>
                      <a:pt x="996" y="760"/>
                    </a:lnTo>
                    <a:lnTo>
                      <a:pt x="959" y="744"/>
                    </a:lnTo>
                    <a:lnTo>
                      <a:pt x="952" y="784"/>
                    </a:lnTo>
                    <a:lnTo>
                      <a:pt x="981" y="816"/>
                    </a:lnTo>
                    <a:lnTo>
                      <a:pt x="966" y="872"/>
                    </a:lnTo>
                    <a:lnTo>
                      <a:pt x="1011" y="952"/>
                    </a:lnTo>
                    <a:lnTo>
                      <a:pt x="981" y="1008"/>
                    </a:lnTo>
                    <a:lnTo>
                      <a:pt x="959" y="1008"/>
                    </a:lnTo>
                    <a:lnTo>
                      <a:pt x="959" y="1040"/>
                    </a:lnTo>
                    <a:lnTo>
                      <a:pt x="900" y="1072"/>
                    </a:lnTo>
                    <a:lnTo>
                      <a:pt x="915" y="1144"/>
                    </a:lnTo>
                    <a:lnTo>
                      <a:pt x="907" y="1168"/>
                    </a:lnTo>
                    <a:lnTo>
                      <a:pt x="929" y="1192"/>
                    </a:lnTo>
                    <a:lnTo>
                      <a:pt x="929" y="1232"/>
                    </a:lnTo>
                    <a:lnTo>
                      <a:pt x="959" y="1232"/>
                    </a:lnTo>
                    <a:lnTo>
                      <a:pt x="952" y="1280"/>
                    </a:lnTo>
                    <a:lnTo>
                      <a:pt x="966" y="1312"/>
                    </a:lnTo>
                    <a:lnTo>
                      <a:pt x="922" y="1336"/>
                    </a:lnTo>
                    <a:lnTo>
                      <a:pt x="915" y="1376"/>
                    </a:lnTo>
                    <a:lnTo>
                      <a:pt x="885" y="1376"/>
                    </a:lnTo>
                    <a:lnTo>
                      <a:pt x="848" y="1400"/>
                    </a:lnTo>
                    <a:lnTo>
                      <a:pt x="834" y="1416"/>
                    </a:lnTo>
                    <a:lnTo>
                      <a:pt x="797" y="1416"/>
                    </a:lnTo>
                    <a:lnTo>
                      <a:pt x="775" y="1432"/>
                    </a:lnTo>
                    <a:lnTo>
                      <a:pt x="738" y="1408"/>
                    </a:lnTo>
                    <a:lnTo>
                      <a:pt x="708" y="1424"/>
                    </a:lnTo>
                    <a:lnTo>
                      <a:pt x="679" y="1416"/>
                    </a:lnTo>
                    <a:lnTo>
                      <a:pt x="664" y="1432"/>
                    </a:lnTo>
                    <a:lnTo>
                      <a:pt x="642" y="1416"/>
                    </a:lnTo>
                    <a:lnTo>
                      <a:pt x="605" y="1432"/>
                    </a:lnTo>
                    <a:lnTo>
                      <a:pt x="575" y="1408"/>
                    </a:lnTo>
                    <a:lnTo>
                      <a:pt x="553" y="1392"/>
                    </a:lnTo>
                    <a:lnTo>
                      <a:pt x="546" y="1376"/>
                    </a:lnTo>
                    <a:lnTo>
                      <a:pt x="516" y="1328"/>
                    </a:lnTo>
                    <a:lnTo>
                      <a:pt x="509" y="1304"/>
                    </a:lnTo>
                    <a:lnTo>
                      <a:pt x="494" y="1296"/>
                    </a:lnTo>
                    <a:lnTo>
                      <a:pt x="472" y="1320"/>
                    </a:lnTo>
                    <a:lnTo>
                      <a:pt x="450" y="1296"/>
                    </a:lnTo>
                    <a:lnTo>
                      <a:pt x="413" y="1272"/>
                    </a:lnTo>
                    <a:lnTo>
                      <a:pt x="376" y="1312"/>
                    </a:lnTo>
                    <a:lnTo>
                      <a:pt x="369" y="1360"/>
                    </a:lnTo>
                    <a:lnTo>
                      <a:pt x="339" y="1400"/>
                    </a:lnTo>
                    <a:lnTo>
                      <a:pt x="325" y="1376"/>
                    </a:lnTo>
                    <a:lnTo>
                      <a:pt x="317" y="1392"/>
                    </a:lnTo>
                    <a:lnTo>
                      <a:pt x="273" y="1408"/>
                    </a:lnTo>
                    <a:lnTo>
                      <a:pt x="266" y="1424"/>
                    </a:lnTo>
                    <a:lnTo>
                      <a:pt x="243" y="1424"/>
                    </a:lnTo>
                    <a:lnTo>
                      <a:pt x="236" y="1384"/>
                    </a:lnTo>
                    <a:lnTo>
                      <a:pt x="243" y="1296"/>
                    </a:lnTo>
                    <a:lnTo>
                      <a:pt x="214" y="1272"/>
                    </a:lnTo>
                    <a:lnTo>
                      <a:pt x="199" y="1248"/>
                    </a:lnTo>
                    <a:lnTo>
                      <a:pt x="207" y="1224"/>
                    </a:lnTo>
                    <a:lnTo>
                      <a:pt x="184" y="1216"/>
                    </a:lnTo>
                    <a:lnTo>
                      <a:pt x="184" y="1176"/>
                    </a:lnTo>
                    <a:lnTo>
                      <a:pt x="148" y="1144"/>
                    </a:lnTo>
                    <a:lnTo>
                      <a:pt x="140" y="1128"/>
                    </a:lnTo>
                    <a:lnTo>
                      <a:pt x="133" y="1104"/>
                    </a:lnTo>
                    <a:lnTo>
                      <a:pt x="66" y="1104"/>
                    </a:lnTo>
                    <a:lnTo>
                      <a:pt x="59" y="1064"/>
                    </a:lnTo>
                    <a:lnTo>
                      <a:pt x="74" y="1032"/>
                    </a:lnTo>
                    <a:lnTo>
                      <a:pt x="52" y="1000"/>
                    </a:lnTo>
                    <a:lnTo>
                      <a:pt x="44" y="960"/>
                    </a:lnTo>
                    <a:lnTo>
                      <a:pt x="22" y="952"/>
                    </a:lnTo>
                    <a:lnTo>
                      <a:pt x="52" y="912"/>
                    </a:lnTo>
                    <a:lnTo>
                      <a:pt x="37" y="888"/>
                    </a:lnTo>
                    <a:lnTo>
                      <a:pt x="37" y="856"/>
                    </a:lnTo>
                    <a:lnTo>
                      <a:pt x="22" y="816"/>
                    </a:lnTo>
                    <a:lnTo>
                      <a:pt x="0" y="784"/>
                    </a:lnTo>
                    <a:lnTo>
                      <a:pt x="30" y="752"/>
                    </a:lnTo>
                    <a:lnTo>
                      <a:pt x="59" y="744"/>
                    </a:lnTo>
                    <a:lnTo>
                      <a:pt x="59" y="696"/>
                    </a:lnTo>
                    <a:lnTo>
                      <a:pt x="103" y="632"/>
                    </a:lnTo>
                    <a:lnTo>
                      <a:pt x="81" y="608"/>
                    </a:lnTo>
                    <a:lnTo>
                      <a:pt x="81" y="576"/>
                    </a:lnTo>
                    <a:lnTo>
                      <a:pt x="44" y="544"/>
                    </a:lnTo>
                    <a:lnTo>
                      <a:pt x="30" y="496"/>
                    </a:lnTo>
                    <a:lnTo>
                      <a:pt x="37" y="456"/>
                    </a:lnTo>
                    <a:lnTo>
                      <a:pt x="44" y="464"/>
                    </a:lnTo>
                    <a:lnTo>
                      <a:pt x="59" y="440"/>
                    </a:lnTo>
                    <a:lnTo>
                      <a:pt x="81" y="464"/>
                    </a:lnTo>
                    <a:lnTo>
                      <a:pt x="155" y="416"/>
                    </a:lnTo>
                    <a:lnTo>
                      <a:pt x="162" y="448"/>
                    </a:lnTo>
                    <a:lnTo>
                      <a:pt x="251" y="4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8" name="Freeform 1021"/>
              <p:cNvSpPr>
                <a:spLocks/>
              </p:cNvSpPr>
              <p:nvPr/>
            </p:nvSpPr>
            <p:spPr bwMode="auto">
              <a:xfrm>
                <a:off x="1983" y="1709"/>
                <a:ext cx="2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0" y="24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9" name="Freeform 1022"/>
              <p:cNvSpPr>
                <a:spLocks/>
              </p:cNvSpPr>
              <p:nvPr/>
            </p:nvSpPr>
            <p:spPr bwMode="auto">
              <a:xfrm>
                <a:off x="2262" y="1348"/>
                <a:ext cx="47" cy="67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2" y="96"/>
                  </a:cxn>
                  <a:cxn ang="0">
                    <a:pos x="65" y="72"/>
                  </a:cxn>
                  <a:cxn ang="0">
                    <a:pos x="65" y="24"/>
                  </a:cxn>
                  <a:cxn ang="0">
                    <a:pos x="36" y="0"/>
                  </a:cxn>
                  <a:cxn ang="0">
                    <a:pos x="7" y="24"/>
                  </a:cxn>
                  <a:cxn ang="0">
                    <a:pos x="0" y="80"/>
                  </a:cxn>
                </a:cxnLst>
                <a:rect l="0" t="0" r="r" b="b"/>
                <a:pathLst>
                  <a:path w="66" h="97">
                    <a:moveTo>
                      <a:pt x="0" y="80"/>
                    </a:moveTo>
                    <a:lnTo>
                      <a:pt x="22" y="96"/>
                    </a:lnTo>
                    <a:lnTo>
                      <a:pt x="65" y="72"/>
                    </a:lnTo>
                    <a:lnTo>
                      <a:pt x="65" y="24"/>
                    </a:lnTo>
                    <a:lnTo>
                      <a:pt x="36" y="0"/>
                    </a:lnTo>
                    <a:lnTo>
                      <a:pt x="7" y="24"/>
                    </a:lnTo>
                    <a:lnTo>
                      <a:pt x="0" y="8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" name="Freeform 1023"/>
              <p:cNvSpPr>
                <a:spLocks/>
              </p:cNvSpPr>
              <p:nvPr/>
            </p:nvSpPr>
            <p:spPr bwMode="auto">
              <a:xfrm>
                <a:off x="2282" y="1415"/>
                <a:ext cx="48" cy="61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37" y="24"/>
                  </a:cxn>
                  <a:cxn ang="0">
                    <a:pos x="60" y="0"/>
                  </a:cxn>
                  <a:cxn ang="0">
                    <a:pos x="67" y="56"/>
                  </a:cxn>
                  <a:cxn ang="0">
                    <a:pos x="60" y="88"/>
                  </a:cxn>
                  <a:cxn ang="0">
                    <a:pos x="0" y="48"/>
                  </a:cxn>
                </a:cxnLst>
                <a:rect l="0" t="0" r="r" b="b"/>
                <a:pathLst>
                  <a:path w="68" h="89">
                    <a:moveTo>
                      <a:pt x="0" y="48"/>
                    </a:moveTo>
                    <a:lnTo>
                      <a:pt x="7" y="16"/>
                    </a:lnTo>
                    <a:lnTo>
                      <a:pt x="37" y="0"/>
                    </a:lnTo>
                    <a:lnTo>
                      <a:pt x="37" y="24"/>
                    </a:lnTo>
                    <a:lnTo>
                      <a:pt x="60" y="0"/>
                    </a:lnTo>
                    <a:lnTo>
                      <a:pt x="67" y="56"/>
                    </a:lnTo>
                    <a:lnTo>
                      <a:pt x="60" y="88"/>
                    </a:lnTo>
                    <a:lnTo>
                      <a:pt x="0" y="4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1" name="Freeform 1024"/>
              <p:cNvSpPr>
                <a:spLocks/>
              </p:cNvSpPr>
              <p:nvPr/>
            </p:nvSpPr>
            <p:spPr bwMode="auto">
              <a:xfrm>
                <a:off x="2345" y="1437"/>
                <a:ext cx="54" cy="7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0"/>
                  </a:cxn>
                  <a:cxn ang="0">
                    <a:pos x="30" y="32"/>
                  </a:cxn>
                  <a:cxn ang="0">
                    <a:pos x="44" y="24"/>
                  </a:cxn>
                  <a:cxn ang="0">
                    <a:pos x="74" y="64"/>
                  </a:cxn>
                  <a:cxn ang="0">
                    <a:pos x="0" y="112"/>
                  </a:cxn>
                  <a:cxn ang="0">
                    <a:pos x="0" y="24"/>
                  </a:cxn>
                </a:cxnLst>
                <a:rect l="0" t="0" r="r" b="b"/>
                <a:pathLst>
                  <a:path w="75" h="113">
                    <a:moveTo>
                      <a:pt x="0" y="24"/>
                    </a:moveTo>
                    <a:lnTo>
                      <a:pt x="22" y="0"/>
                    </a:lnTo>
                    <a:lnTo>
                      <a:pt x="30" y="32"/>
                    </a:lnTo>
                    <a:lnTo>
                      <a:pt x="44" y="24"/>
                    </a:lnTo>
                    <a:lnTo>
                      <a:pt x="74" y="64"/>
                    </a:lnTo>
                    <a:lnTo>
                      <a:pt x="0" y="112"/>
                    </a:lnTo>
                    <a:lnTo>
                      <a:pt x="0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2" name="Freeform 1025"/>
              <p:cNvSpPr>
                <a:spLocks/>
              </p:cNvSpPr>
              <p:nvPr/>
            </p:nvSpPr>
            <p:spPr bwMode="auto">
              <a:xfrm>
                <a:off x="2250" y="1415"/>
                <a:ext cx="21" cy="1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8"/>
                  </a:cxn>
                  <a:cxn ang="0">
                    <a:pos x="15" y="24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30" h="25">
                    <a:moveTo>
                      <a:pt x="7" y="0"/>
                    </a:moveTo>
                    <a:lnTo>
                      <a:pt x="29" y="8"/>
                    </a:lnTo>
                    <a:lnTo>
                      <a:pt x="15" y="24"/>
                    </a:lnTo>
                    <a:lnTo>
                      <a:pt x="0" y="16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" name="Freeform 1026"/>
              <p:cNvSpPr>
                <a:spLocks/>
              </p:cNvSpPr>
              <p:nvPr/>
            </p:nvSpPr>
            <p:spPr bwMode="auto">
              <a:xfrm>
                <a:off x="1608" y="1742"/>
                <a:ext cx="32" cy="3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6" y="48"/>
                  </a:cxn>
                  <a:cxn ang="0">
                    <a:pos x="43" y="32"/>
                  </a:cxn>
                  <a:cxn ang="0">
                    <a:pos x="22" y="0"/>
                  </a:cxn>
                  <a:cxn ang="0">
                    <a:pos x="7" y="8"/>
                  </a:cxn>
                  <a:cxn ang="0">
                    <a:pos x="0" y="40"/>
                  </a:cxn>
                </a:cxnLst>
                <a:rect l="0" t="0" r="r" b="b"/>
                <a:pathLst>
                  <a:path w="44" h="49">
                    <a:moveTo>
                      <a:pt x="0" y="40"/>
                    </a:moveTo>
                    <a:lnTo>
                      <a:pt x="36" y="48"/>
                    </a:lnTo>
                    <a:lnTo>
                      <a:pt x="43" y="32"/>
                    </a:lnTo>
                    <a:lnTo>
                      <a:pt x="22" y="0"/>
                    </a:lnTo>
                    <a:lnTo>
                      <a:pt x="7" y="8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4" name="Freeform 1027"/>
              <p:cNvSpPr>
                <a:spLocks/>
              </p:cNvSpPr>
              <p:nvPr/>
            </p:nvSpPr>
            <p:spPr bwMode="auto">
              <a:xfrm>
                <a:off x="1897" y="1259"/>
                <a:ext cx="2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16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33">
                    <a:moveTo>
                      <a:pt x="0" y="0"/>
                    </a:moveTo>
                    <a:lnTo>
                      <a:pt x="30" y="0"/>
                    </a:lnTo>
                    <a:lnTo>
                      <a:pt x="30" y="16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5" name="Freeform 1028"/>
              <p:cNvSpPr>
                <a:spLocks/>
              </p:cNvSpPr>
              <p:nvPr/>
            </p:nvSpPr>
            <p:spPr bwMode="auto">
              <a:xfrm>
                <a:off x="1897" y="1287"/>
                <a:ext cx="2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4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31" h="25">
                    <a:moveTo>
                      <a:pt x="0" y="0"/>
                    </a:moveTo>
                    <a:lnTo>
                      <a:pt x="8" y="24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" name="Freeform 1029"/>
              <p:cNvSpPr>
                <a:spLocks/>
              </p:cNvSpPr>
              <p:nvPr/>
            </p:nvSpPr>
            <p:spPr bwMode="auto">
              <a:xfrm>
                <a:off x="1924" y="1276"/>
                <a:ext cx="20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32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33">
                    <a:moveTo>
                      <a:pt x="0" y="8"/>
                    </a:moveTo>
                    <a:lnTo>
                      <a:pt x="7" y="32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7" name="Freeform 1030"/>
              <p:cNvSpPr>
                <a:spLocks/>
              </p:cNvSpPr>
              <p:nvPr/>
            </p:nvSpPr>
            <p:spPr bwMode="auto">
              <a:xfrm>
                <a:off x="1965" y="1292"/>
                <a:ext cx="33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44" y="0"/>
                  </a:cxn>
                  <a:cxn ang="0">
                    <a:pos x="44" y="24"/>
                  </a:cxn>
                  <a:cxn ang="0">
                    <a:pos x="22" y="32"/>
                  </a:cxn>
                  <a:cxn ang="0">
                    <a:pos x="0" y="8"/>
                  </a:cxn>
                </a:cxnLst>
                <a:rect l="0" t="0" r="r" b="b"/>
                <a:pathLst>
                  <a:path w="45" h="33">
                    <a:moveTo>
                      <a:pt x="0" y="8"/>
                    </a:moveTo>
                    <a:lnTo>
                      <a:pt x="15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22" y="32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8" name="Freeform 1031"/>
              <p:cNvSpPr>
                <a:spLocks/>
              </p:cNvSpPr>
              <p:nvPr/>
            </p:nvSpPr>
            <p:spPr bwMode="auto">
              <a:xfrm>
                <a:off x="1992" y="1281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5" y="16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9" name="Freeform 1032"/>
              <p:cNvSpPr>
                <a:spLocks/>
              </p:cNvSpPr>
              <p:nvPr/>
            </p:nvSpPr>
            <p:spPr bwMode="auto">
              <a:xfrm>
                <a:off x="1940" y="1314"/>
                <a:ext cx="11" cy="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5" y="0"/>
                  </a:cxn>
                </a:cxnLst>
                <a:rect l="0" t="0" r="r" b="b"/>
                <a:pathLst>
                  <a:path w="16" h="17">
                    <a:moveTo>
                      <a:pt x="15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0" name="Freeform 1033"/>
              <p:cNvSpPr>
                <a:spLocks/>
              </p:cNvSpPr>
              <p:nvPr/>
            </p:nvSpPr>
            <p:spPr bwMode="auto">
              <a:xfrm>
                <a:off x="1965" y="1325"/>
                <a:ext cx="18" cy="29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40"/>
                  </a:cxn>
                  <a:cxn ang="0">
                    <a:pos x="22" y="8"/>
                  </a:cxn>
                </a:cxnLst>
                <a:rect l="0" t="0" r="r" b="b"/>
                <a:pathLst>
                  <a:path w="23" h="41">
                    <a:moveTo>
                      <a:pt x="22" y="8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15" y="40"/>
                    </a:lnTo>
                    <a:lnTo>
                      <a:pt x="22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1" name="Freeform 1034"/>
              <p:cNvSpPr>
                <a:spLocks/>
              </p:cNvSpPr>
              <p:nvPr/>
            </p:nvSpPr>
            <p:spPr bwMode="auto">
              <a:xfrm>
                <a:off x="1983" y="1320"/>
                <a:ext cx="15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24"/>
                  </a:cxn>
                  <a:cxn ang="0">
                    <a:pos x="21" y="24"/>
                  </a:cxn>
                  <a:cxn ang="0">
                    <a:pos x="14" y="0"/>
                  </a:cxn>
                  <a:cxn ang="0">
                    <a:pos x="0" y="8"/>
                  </a:cxn>
                </a:cxnLst>
                <a:rect l="0" t="0" r="r" b="b"/>
                <a:pathLst>
                  <a:path w="22" h="25">
                    <a:moveTo>
                      <a:pt x="0" y="8"/>
                    </a:moveTo>
                    <a:lnTo>
                      <a:pt x="7" y="24"/>
                    </a:lnTo>
                    <a:lnTo>
                      <a:pt x="21" y="24"/>
                    </a:lnTo>
                    <a:lnTo>
                      <a:pt x="14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2" name="Freeform 1035"/>
              <p:cNvSpPr>
                <a:spLocks/>
              </p:cNvSpPr>
              <p:nvPr/>
            </p:nvSpPr>
            <p:spPr bwMode="auto">
              <a:xfrm>
                <a:off x="1988" y="1348"/>
                <a:ext cx="10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3" y="24"/>
                  </a:cxn>
                  <a:cxn ang="0">
                    <a:pos x="0" y="0"/>
                  </a:cxn>
                </a:cxnLst>
                <a:rect l="0" t="0" r="r" b="b"/>
                <a:pathLst>
                  <a:path w="14" h="25">
                    <a:moveTo>
                      <a:pt x="0" y="0"/>
                    </a:moveTo>
                    <a:lnTo>
                      <a:pt x="0" y="16"/>
                    </a:lnTo>
                    <a:lnTo>
                      <a:pt x="13" y="2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" name="Freeform 1036"/>
              <p:cNvSpPr>
                <a:spLocks/>
              </p:cNvSpPr>
              <p:nvPr/>
            </p:nvSpPr>
            <p:spPr bwMode="auto">
              <a:xfrm>
                <a:off x="2003" y="1314"/>
                <a:ext cx="22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30" y="32"/>
                  </a:cxn>
                  <a:cxn ang="0">
                    <a:pos x="0" y="24"/>
                  </a:cxn>
                  <a:cxn ang="0">
                    <a:pos x="8" y="0"/>
                  </a:cxn>
                </a:cxnLst>
                <a:rect l="0" t="0" r="r" b="b"/>
                <a:pathLst>
                  <a:path w="31" h="33">
                    <a:moveTo>
                      <a:pt x="8" y="0"/>
                    </a:moveTo>
                    <a:lnTo>
                      <a:pt x="30" y="8"/>
                    </a:lnTo>
                    <a:lnTo>
                      <a:pt x="30" y="32"/>
                    </a:lnTo>
                    <a:lnTo>
                      <a:pt x="0" y="2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" name="Freeform 1037"/>
              <p:cNvSpPr>
                <a:spLocks/>
              </p:cNvSpPr>
              <p:nvPr/>
            </p:nvSpPr>
            <p:spPr bwMode="auto">
              <a:xfrm>
                <a:off x="2030" y="1314"/>
                <a:ext cx="32" cy="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" y="8"/>
                  </a:cxn>
                  <a:cxn ang="0">
                    <a:pos x="30" y="0"/>
                  </a:cxn>
                  <a:cxn ang="0">
                    <a:pos x="45" y="16"/>
                  </a:cxn>
                  <a:cxn ang="0">
                    <a:pos x="15" y="40"/>
                  </a:cxn>
                  <a:cxn ang="0">
                    <a:pos x="0" y="16"/>
                  </a:cxn>
                </a:cxnLst>
                <a:rect l="0" t="0" r="r" b="b"/>
                <a:pathLst>
                  <a:path w="46" h="41">
                    <a:moveTo>
                      <a:pt x="0" y="16"/>
                    </a:moveTo>
                    <a:lnTo>
                      <a:pt x="15" y="8"/>
                    </a:lnTo>
                    <a:lnTo>
                      <a:pt x="30" y="0"/>
                    </a:lnTo>
                    <a:lnTo>
                      <a:pt x="45" y="16"/>
                    </a:lnTo>
                    <a:lnTo>
                      <a:pt x="15" y="4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" name="Freeform 1038"/>
              <p:cNvSpPr>
                <a:spLocks/>
              </p:cNvSpPr>
              <p:nvPr/>
            </p:nvSpPr>
            <p:spPr bwMode="auto">
              <a:xfrm>
                <a:off x="1718" y="1532"/>
                <a:ext cx="301" cy="228"/>
              </a:xfrm>
              <a:custGeom>
                <a:avLst/>
                <a:gdLst/>
                <a:ahLst/>
                <a:cxnLst>
                  <a:cxn ang="0">
                    <a:pos x="66" y="328"/>
                  </a:cxn>
                  <a:cxn ang="0">
                    <a:pos x="74" y="232"/>
                  </a:cxn>
                  <a:cxn ang="0">
                    <a:pos x="133" y="176"/>
                  </a:cxn>
                  <a:cxn ang="0">
                    <a:pos x="214" y="104"/>
                  </a:cxn>
                  <a:cxn ang="0">
                    <a:pos x="310" y="72"/>
                  </a:cxn>
                  <a:cxn ang="0">
                    <a:pos x="406" y="48"/>
                  </a:cxn>
                  <a:cxn ang="0">
                    <a:pos x="421" y="8"/>
                  </a:cxn>
                  <a:cxn ang="0">
                    <a:pos x="392" y="0"/>
                  </a:cxn>
                  <a:cxn ang="0">
                    <a:pos x="332" y="24"/>
                  </a:cxn>
                  <a:cxn ang="0">
                    <a:pos x="303" y="16"/>
                  </a:cxn>
                  <a:cxn ang="0">
                    <a:pos x="273" y="8"/>
                  </a:cxn>
                  <a:cxn ang="0">
                    <a:pos x="251" y="32"/>
                  </a:cxn>
                  <a:cxn ang="0">
                    <a:pos x="214" y="32"/>
                  </a:cxn>
                  <a:cxn ang="0">
                    <a:pos x="185" y="48"/>
                  </a:cxn>
                  <a:cxn ang="0">
                    <a:pos x="177" y="64"/>
                  </a:cxn>
                  <a:cxn ang="0">
                    <a:pos x="140" y="96"/>
                  </a:cxn>
                  <a:cxn ang="0">
                    <a:pos x="111" y="96"/>
                  </a:cxn>
                  <a:cxn ang="0">
                    <a:pos x="103" y="120"/>
                  </a:cxn>
                  <a:cxn ang="0">
                    <a:pos x="126" y="152"/>
                  </a:cxn>
                  <a:cxn ang="0">
                    <a:pos x="118" y="160"/>
                  </a:cxn>
                  <a:cxn ang="0">
                    <a:pos x="81" y="136"/>
                  </a:cxn>
                  <a:cxn ang="0">
                    <a:pos x="52" y="152"/>
                  </a:cxn>
                  <a:cxn ang="0">
                    <a:pos x="37" y="184"/>
                  </a:cxn>
                  <a:cxn ang="0">
                    <a:pos x="7" y="184"/>
                  </a:cxn>
                  <a:cxn ang="0">
                    <a:pos x="0" y="232"/>
                  </a:cxn>
                  <a:cxn ang="0">
                    <a:pos x="30" y="248"/>
                  </a:cxn>
                  <a:cxn ang="0">
                    <a:pos x="15" y="304"/>
                  </a:cxn>
                  <a:cxn ang="0">
                    <a:pos x="44" y="328"/>
                  </a:cxn>
                  <a:cxn ang="0">
                    <a:pos x="66" y="328"/>
                  </a:cxn>
                </a:cxnLst>
                <a:rect l="0" t="0" r="r" b="b"/>
                <a:pathLst>
                  <a:path w="422" h="329">
                    <a:moveTo>
                      <a:pt x="66" y="328"/>
                    </a:moveTo>
                    <a:lnTo>
                      <a:pt x="74" y="232"/>
                    </a:lnTo>
                    <a:lnTo>
                      <a:pt x="133" y="176"/>
                    </a:lnTo>
                    <a:lnTo>
                      <a:pt x="214" y="104"/>
                    </a:lnTo>
                    <a:lnTo>
                      <a:pt x="310" y="72"/>
                    </a:lnTo>
                    <a:lnTo>
                      <a:pt x="406" y="48"/>
                    </a:lnTo>
                    <a:lnTo>
                      <a:pt x="421" y="8"/>
                    </a:lnTo>
                    <a:lnTo>
                      <a:pt x="392" y="0"/>
                    </a:lnTo>
                    <a:lnTo>
                      <a:pt x="332" y="24"/>
                    </a:lnTo>
                    <a:lnTo>
                      <a:pt x="303" y="16"/>
                    </a:lnTo>
                    <a:lnTo>
                      <a:pt x="273" y="8"/>
                    </a:lnTo>
                    <a:lnTo>
                      <a:pt x="251" y="32"/>
                    </a:lnTo>
                    <a:lnTo>
                      <a:pt x="214" y="32"/>
                    </a:lnTo>
                    <a:lnTo>
                      <a:pt x="185" y="48"/>
                    </a:lnTo>
                    <a:lnTo>
                      <a:pt x="177" y="64"/>
                    </a:lnTo>
                    <a:lnTo>
                      <a:pt x="140" y="96"/>
                    </a:lnTo>
                    <a:lnTo>
                      <a:pt x="111" y="96"/>
                    </a:lnTo>
                    <a:lnTo>
                      <a:pt x="103" y="120"/>
                    </a:lnTo>
                    <a:lnTo>
                      <a:pt x="126" y="152"/>
                    </a:lnTo>
                    <a:lnTo>
                      <a:pt x="118" y="160"/>
                    </a:lnTo>
                    <a:lnTo>
                      <a:pt x="81" y="136"/>
                    </a:lnTo>
                    <a:lnTo>
                      <a:pt x="52" y="152"/>
                    </a:lnTo>
                    <a:lnTo>
                      <a:pt x="37" y="184"/>
                    </a:lnTo>
                    <a:lnTo>
                      <a:pt x="7" y="184"/>
                    </a:lnTo>
                    <a:lnTo>
                      <a:pt x="0" y="232"/>
                    </a:lnTo>
                    <a:lnTo>
                      <a:pt x="30" y="248"/>
                    </a:lnTo>
                    <a:lnTo>
                      <a:pt x="15" y="304"/>
                    </a:lnTo>
                    <a:lnTo>
                      <a:pt x="44" y="328"/>
                    </a:lnTo>
                    <a:lnTo>
                      <a:pt x="66" y="32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" name="Freeform 1039"/>
              <p:cNvSpPr>
                <a:spLocks/>
              </p:cNvSpPr>
              <p:nvPr/>
            </p:nvSpPr>
            <p:spPr bwMode="auto">
              <a:xfrm>
                <a:off x="3452" y="2143"/>
                <a:ext cx="265" cy="301"/>
              </a:xfrm>
              <a:custGeom>
                <a:avLst/>
                <a:gdLst/>
                <a:ahLst/>
                <a:cxnLst>
                  <a:cxn ang="0">
                    <a:pos x="96" y="64"/>
                  </a:cxn>
                  <a:cxn ang="0">
                    <a:pos x="59" y="24"/>
                  </a:cxn>
                  <a:cxn ang="0">
                    <a:pos x="44" y="32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37" y="56"/>
                  </a:cxn>
                  <a:cxn ang="0">
                    <a:pos x="15" y="56"/>
                  </a:cxn>
                  <a:cxn ang="0">
                    <a:pos x="22" y="80"/>
                  </a:cxn>
                  <a:cxn ang="0">
                    <a:pos x="44" y="104"/>
                  </a:cxn>
                  <a:cxn ang="0">
                    <a:pos x="74" y="152"/>
                  </a:cxn>
                  <a:cxn ang="0">
                    <a:pos x="103" y="152"/>
                  </a:cxn>
                  <a:cxn ang="0">
                    <a:pos x="133" y="192"/>
                  </a:cxn>
                  <a:cxn ang="0">
                    <a:pos x="148" y="224"/>
                  </a:cxn>
                  <a:cxn ang="0">
                    <a:pos x="177" y="240"/>
                  </a:cxn>
                  <a:cxn ang="0">
                    <a:pos x="199" y="288"/>
                  </a:cxn>
                  <a:cxn ang="0">
                    <a:pos x="251" y="328"/>
                  </a:cxn>
                  <a:cxn ang="0">
                    <a:pos x="251" y="360"/>
                  </a:cxn>
                  <a:cxn ang="0">
                    <a:pos x="303" y="416"/>
                  </a:cxn>
                  <a:cxn ang="0">
                    <a:pos x="340" y="432"/>
                  </a:cxn>
                  <a:cxn ang="0">
                    <a:pos x="317" y="384"/>
                  </a:cxn>
                  <a:cxn ang="0">
                    <a:pos x="325" y="376"/>
                  </a:cxn>
                  <a:cxn ang="0">
                    <a:pos x="347" y="368"/>
                  </a:cxn>
                  <a:cxn ang="0">
                    <a:pos x="362" y="384"/>
                  </a:cxn>
                  <a:cxn ang="0">
                    <a:pos x="369" y="360"/>
                  </a:cxn>
                  <a:cxn ang="0">
                    <a:pos x="347" y="336"/>
                  </a:cxn>
                  <a:cxn ang="0">
                    <a:pos x="288" y="320"/>
                  </a:cxn>
                  <a:cxn ang="0">
                    <a:pos x="266" y="312"/>
                  </a:cxn>
                  <a:cxn ang="0">
                    <a:pos x="244" y="256"/>
                  </a:cxn>
                  <a:cxn ang="0">
                    <a:pos x="229" y="240"/>
                  </a:cxn>
                  <a:cxn ang="0">
                    <a:pos x="251" y="216"/>
                  </a:cxn>
                  <a:cxn ang="0">
                    <a:pos x="273" y="208"/>
                  </a:cxn>
                  <a:cxn ang="0">
                    <a:pos x="229" y="176"/>
                  </a:cxn>
                  <a:cxn ang="0">
                    <a:pos x="170" y="128"/>
                  </a:cxn>
                  <a:cxn ang="0">
                    <a:pos x="140" y="112"/>
                  </a:cxn>
                  <a:cxn ang="0">
                    <a:pos x="96" y="64"/>
                  </a:cxn>
                </a:cxnLst>
                <a:rect l="0" t="0" r="r" b="b"/>
                <a:pathLst>
                  <a:path w="370" h="433">
                    <a:moveTo>
                      <a:pt x="96" y="64"/>
                    </a:moveTo>
                    <a:lnTo>
                      <a:pt x="59" y="24"/>
                    </a:lnTo>
                    <a:lnTo>
                      <a:pt x="44" y="32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37" y="56"/>
                    </a:lnTo>
                    <a:lnTo>
                      <a:pt x="15" y="56"/>
                    </a:lnTo>
                    <a:lnTo>
                      <a:pt x="22" y="80"/>
                    </a:lnTo>
                    <a:lnTo>
                      <a:pt x="44" y="104"/>
                    </a:lnTo>
                    <a:lnTo>
                      <a:pt x="74" y="152"/>
                    </a:lnTo>
                    <a:lnTo>
                      <a:pt x="103" y="152"/>
                    </a:lnTo>
                    <a:lnTo>
                      <a:pt x="133" y="192"/>
                    </a:lnTo>
                    <a:lnTo>
                      <a:pt x="148" y="224"/>
                    </a:lnTo>
                    <a:lnTo>
                      <a:pt x="177" y="240"/>
                    </a:lnTo>
                    <a:lnTo>
                      <a:pt x="199" y="288"/>
                    </a:lnTo>
                    <a:lnTo>
                      <a:pt x="251" y="328"/>
                    </a:lnTo>
                    <a:lnTo>
                      <a:pt x="251" y="360"/>
                    </a:lnTo>
                    <a:lnTo>
                      <a:pt x="303" y="416"/>
                    </a:lnTo>
                    <a:lnTo>
                      <a:pt x="340" y="432"/>
                    </a:lnTo>
                    <a:lnTo>
                      <a:pt x="317" y="384"/>
                    </a:lnTo>
                    <a:lnTo>
                      <a:pt x="325" y="376"/>
                    </a:lnTo>
                    <a:lnTo>
                      <a:pt x="347" y="368"/>
                    </a:lnTo>
                    <a:lnTo>
                      <a:pt x="362" y="384"/>
                    </a:lnTo>
                    <a:lnTo>
                      <a:pt x="369" y="360"/>
                    </a:lnTo>
                    <a:lnTo>
                      <a:pt x="347" y="336"/>
                    </a:lnTo>
                    <a:lnTo>
                      <a:pt x="288" y="320"/>
                    </a:lnTo>
                    <a:lnTo>
                      <a:pt x="266" y="312"/>
                    </a:lnTo>
                    <a:lnTo>
                      <a:pt x="244" y="256"/>
                    </a:lnTo>
                    <a:lnTo>
                      <a:pt x="229" y="240"/>
                    </a:lnTo>
                    <a:lnTo>
                      <a:pt x="251" y="216"/>
                    </a:lnTo>
                    <a:lnTo>
                      <a:pt x="273" y="208"/>
                    </a:lnTo>
                    <a:lnTo>
                      <a:pt x="229" y="176"/>
                    </a:lnTo>
                    <a:lnTo>
                      <a:pt x="170" y="128"/>
                    </a:lnTo>
                    <a:lnTo>
                      <a:pt x="140" y="112"/>
                    </a:lnTo>
                    <a:lnTo>
                      <a:pt x="96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" name="Freeform 1040"/>
              <p:cNvSpPr>
                <a:spLocks/>
              </p:cNvSpPr>
              <p:nvPr/>
            </p:nvSpPr>
            <p:spPr bwMode="auto">
              <a:xfrm>
                <a:off x="3589" y="964"/>
                <a:ext cx="33" cy="7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40"/>
                  </a:cxn>
                  <a:cxn ang="0">
                    <a:pos x="0" y="88"/>
                  </a:cxn>
                  <a:cxn ang="0">
                    <a:pos x="22" y="104"/>
                  </a:cxn>
                  <a:cxn ang="0">
                    <a:pos x="29" y="56"/>
                  </a:cxn>
                  <a:cxn ang="0">
                    <a:pos x="44" y="48"/>
                  </a:cxn>
                  <a:cxn ang="0">
                    <a:pos x="44" y="0"/>
                  </a:cxn>
                </a:cxnLst>
                <a:rect l="0" t="0" r="r" b="b"/>
                <a:pathLst>
                  <a:path w="45" h="105">
                    <a:moveTo>
                      <a:pt x="44" y="0"/>
                    </a:moveTo>
                    <a:lnTo>
                      <a:pt x="0" y="40"/>
                    </a:lnTo>
                    <a:lnTo>
                      <a:pt x="0" y="88"/>
                    </a:lnTo>
                    <a:lnTo>
                      <a:pt x="22" y="104"/>
                    </a:lnTo>
                    <a:lnTo>
                      <a:pt x="29" y="56"/>
                    </a:lnTo>
                    <a:lnTo>
                      <a:pt x="44" y="48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" name="Freeform 1041"/>
              <p:cNvSpPr>
                <a:spLocks/>
              </p:cNvSpPr>
              <p:nvPr/>
            </p:nvSpPr>
            <p:spPr bwMode="auto">
              <a:xfrm>
                <a:off x="3222" y="1048"/>
                <a:ext cx="30" cy="67"/>
              </a:xfrm>
              <a:custGeom>
                <a:avLst/>
                <a:gdLst/>
                <a:ahLst/>
                <a:cxnLst>
                  <a:cxn ang="0">
                    <a:pos x="43" y="24"/>
                  </a:cxn>
                  <a:cxn ang="0">
                    <a:pos x="29" y="64"/>
                  </a:cxn>
                  <a:cxn ang="0">
                    <a:pos x="36" y="96"/>
                  </a:cxn>
                  <a:cxn ang="0">
                    <a:pos x="22" y="96"/>
                  </a:cxn>
                  <a:cxn ang="0">
                    <a:pos x="0" y="40"/>
                  </a:cxn>
                  <a:cxn ang="0">
                    <a:pos x="29" y="0"/>
                  </a:cxn>
                  <a:cxn ang="0">
                    <a:pos x="43" y="24"/>
                  </a:cxn>
                </a:cxnLst>
                <a:rect l="0" t="0" r="r" b="b"/>
                <a:pathLst>
                  <a:path w="44" h="97">
                    <a:moveTo>
                      <a:pt x="43" y="24"/>
                    </a:moveTo>
                    <a:lnTo>
                      <a:pt x="29" y="64"/>
                    </a:lnTo>
                    <a:lnTo>
                      <a:pt x="36" y="96"/>
                    </a:lnTo>
                    <a:lnTo>
                      <a:pt x="22" y="96"/>
                    </a:lnTo>
                    <a:lnTo>
                      <a:pt x="0" y="40"/>
                    </a:lnTo>
                    <a:lnTo>
                      <a:pt x="29" y="0"/>
                    </a:lnTo>
                    <a:lnTo>
                      <a:pt x="43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9" name="Freeform 1042"/>
              <p:cNvSpPr>
                <a:spLocks/>
              </p:cNvSpPr>
              <p:nvPr/>
            </p:nvSpPr>
            <p:spPr bwMode="auto">
              <a:xfrm>
                <a:off x="3222" y="1270"/>
                <a:ext cx="15" cy="1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1" y="24"/>
                  </a:cxn>
                  <a:cxn ang="0">
                    <a:pos x="21" y="0"/>
                  </a:cxn>
                  <a:cxn ang="0">
                    <a:pos x="7" y="0"/>
                  </a:cxn>
                  <a:cxn ang="0">
                    <a:pos x="0" y="24"/>
                  </a:cxn>
                </a:cxnLst>
                <a:rect l="0" t="0" r="r" b="b"/>
                <a:pathLst>
                  <a:path w="22" h="25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7" y="0"/>
                    </a:lnTo>
                    <a:lnTo>
                      <a:pt x="0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" name="Freeform 1043"/>
              <p:cNvSpPr>
                <a:spLocks/>
              </p:cNvSpPr>
              <p:nvPr/>
            </p:nvSpPr>
            <p:spPr bwMode="auto">
              <a:xfrm>
                <a:off x="3769" y="1619"/>
                <a:ext cx="37" cy="1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9" y="0"/>
                  </a:cxn>
                  <a:cxn ang="0">
                    <a:pos x="51" y="16"/>
                  </a:cxn>
                  <a:cxn ang="0">
                    <a:pos x="22" y="24"/>
                  </a:cxn>
                  <a:cxn ang="0">
                    <a:pos x="0" y="16"/>
                  </a:cxn>
                </a:cxnLst>
                <a:rect l="0" t="0" r="r" b="b"/>
                <a:pathLst>
                  <a:path w="52" h="25">
                    <a:moveTo>
                      <a:pt x="0" y="16"/>
                    </a:moveTo>
                    <a:lnTo>
                      <a:pt x="29" y="0"/>
                    </a:lnTo>
                    <a:lnTo>
                      <a:pt x="51" y="16"/>
                    </a:lnTo>
                    <a:lnTo>
                      <a:pt x="22" y="24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1" name="Freeform 1044"/>
              <p:cNvSpPr>
                <a:spLocks/>
              </p:cNvSpPr>
              <p:nvPr/>
            </p:nvSpPr>
            <p:spPr bwMode="auto">
              <a:xfrm>
                <a:off x="3795" y="1964"/>
                <a:ext cx="26" cy="18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6" y="8"/>
                  </a:cxn>
                  <a:cxn ang="0">
                    <a:pos x="0" y="0"/>
                  </a:cxn>
                  <a:cxn ang="0">
                    <a:pos x="14" y="24"/>
                  </a:cxn>
                </a:cxnLst>
                <a:rect l="0" t="0" r="r" b="b"/>
                <a:pathLst>
                  <a:path w="37" h="25">
                    <a:moveTo>
                      <a:pt x="14" y="24"/>
                    </a:moveTo>
                    <a:lnTo>
                      <a:pt x="36" y="8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" name="Freeform 1045"/>
              <p:cNvSpPr>
                <a:spLocks/>
              </p:cNvSpPr>
              <p:nvPr/>
            </p:nvSpPr>
            <p:spPr bwMode="auto">
              <a:xfrm>
                <a:off x="3810" y="1981"/>
                <a:ext cx="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15" y="56"/>
                  </a:cxn>
                  <a:cxn ang="0">
                    <a:pos x="0" y="8"/>
                  </a:cxn>
                </a:cxnLst>
                <a:rect l="0" t="0" r="r" b="b"/>
                <a:pathLst>
                  <a:path w="23" h="57">
                    <a:moveTo>
                      <a:pt x="0" y="8"/>
                    </a:moveTo>
                    <a:lnTo>
                      <a:pt x="22" y="0"/>
                    </a:lnTo>
                    <a:lnTo>
                      <a:pt x="15" y="56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" name="Freeform 1046"/>
              <p:cNvSpPr>
                <a:spLocks/>
              </p:cNvSpPr>
              <p:nvPr/>
            </p:nvSpPr>
            <p:spPr bwMode="auto">
              <a:xfrm>
                <a:off x="3821" y="2032"/>
                <a:ext cx="16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2"/>
                  </a:cxn>
                  <a:cxn ang="0">
                    <a:pos x="23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8" y="32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" name="Freeform 1047"/>
              <p:cNvSpPr>
                <a:spLocks/>
              </p:cNvSpPr>
              <p:nvPr/>
            </p:nvSpPr>
            <p:spPr bwMode="auto">
              <a:xfrm>
                <a:off x="3784" y="1981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5" name="Freeform 1048"/>
              <p:cNvSpPr>
                <a:spLocks/>
              </p:cNvSpPr>
              <p:nvPr/>
            </p:nvSpPr>
            <p:spPr bwMode="auto">
              <a:xfrm>
                <a:off x="3832" y="2059"/>
                <a:ext cx="11" cy="1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0"/>
                  </a:cxn>
                  <a:cxn ang="0">
                    <a:pos x="15" y="16"/>
                  </a:cxn>
                  <a:cxn ang="0">
                    <a:pos x="0" y="16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lnTo>
                      <a:pt x="8" y="0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6" name="Freeform 1049"/>
              <p:cNvSpPr>
                <a:spLocks/>
              </p:cNvSpPr>
              <p:nvPr/>
            </p:nvSpPr>
            <p:spPr bwMode="auto">
              <a:xfrm>
                <a:off x="3837" y="2076"/>
                <a:ext cx="10" cy="1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0" y="16"/>
                  </a:cxn>
                </a:cxnLst>
                <a:rect l="0" t="0" r="r" b="b"/>
                <a:pathLst>
                  <a:path w="14" h="17">
                    <a:moveTo>
                      <a:pt x="0" y="1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7" name="Freeform 1050"/>
              <p:cNvSpPr>
                <a:spLocks/>
              </p:cNvSpPr>
              <p:nvPr/>
            </p:nvSpPr>
            <p:spPr bwMode="auto">
              <a:xfrm>
                <a:off x="3858" y="2165"/>
                <a:ext cx="11" cy="2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40"/>
                  </a:cxn>
                  <a:cxn ang="0">
                    <a:pos x="0" y="32"/>
                  </a:cxn>
                  <a:cxn ang="0">
                    <a:pos x="8" y="0"/>
                  </a:cxn>
                </a:cxnLst>
                <a:rect l="0" t="0" r="r" b="b"/>
                <a:pathLst>
                  <a:path w="16" h="41">
                    <a:moveTo>
                      <a:pt x="8" y="0"/>
                    </a:moveTo>
                    <a:lnTo>
                      <a:pt x="15" y="40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" name="Freeform 1051"/>
              <p:cNvSpPr>
                <a:spLocks/>
              </p:cNvSpPr>
              <p:nvPr/>
            </p:nvSpPr>
            <p:spPr bwMode="auto">
              <a:xfrm>
                <a:off x="3853" y="2237"/>
                <a:ext cx="16" cy="4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64"/>
                  </a:cxn>
                  <a:cxn ang="0">
                    <a:pos x="22" y="4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56"/>
                  </a:cxn>
                </a:cxnLst>
                <a:rect l="0" t="0" r="r" b="b"/>
                <a:pathLst>
                  <a:path w="23" h="65">
                    <a:moveTo>
                      <a:pt x="0" y="56"/>
                    </a:moveTo>
                    <a:lnTo>
                      <a:pt x="15" y="64"/>
                    </a:lnTo>
                    <a:lnTo>
                      <a:pt x="22" y="4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9" name="Freeform 1052"/>
              <p:cNvSpPr>
                <a:spLocks/>
              </p:cNvSpPr>
              <p:nvPr/>
            </p:nvSpPr>
            <p:spPr bwMode="auto">
              <a:xfrm>
                <a:off x="3826" y="2304"/>
                <a:ext cx="28" cy="79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30" y="0"/>
                  </a:cxn>
                  <a:cxn ang="0">
                    <a:pos x="37" y="32"/>
                  </a:cxn>
                  <a:cxn ang="0">
                    <a:pos x="30" y="48"/>
                  </a:cxn>
                  <a:cxn ang="0">
                    <a:pos x="30" y="96"/>
                  </a:cxn>
                  <a:cxn ang="0">
                    <a:pos x="22" y="11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15" y="16"/>
                  </a:cxn>
                  <a:cxn ang="0">
                    <a:pos x="22" y="24"/>
                  </a:cxn>
                </a:cxnLst>
                <a:rect l="0" t="0" r="r" b="b"/>
                <a:pathLst>
                  <a:path w="38" h="113">
                    <a:moveTo>
                      <a:pt x="22" y="24"/>
                    </a:moveTo>
                    <a:lnTo>
                      <a:pt x="30" y="0"/>
                    </a:lnTo>
                    <a:lnTo>
                      <a:pt x="37" y="32"/>
                    </a:lnTo>
                    <a:lnTo>
                      <a:pt x="30" y="48"/>
                    </a:lnTo>
                    <a:lnTo>
                      <a:pt x="30" y="96"/>
                    </a:lnTo>
                    <a:lnTo>
                      <a:pt x="22" y="11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15" y="16"/>
                    </a:lnTo>
                    <a:lnTo>
                      <a:pt x="22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0" name="Freeform 1053"/>
              <p:cNvSpPr>
                <a:spLocks/>
              </p:cNvSpPr>
              <p:nvPr/>
            </p:nvSpPr>
            <p:spPr bwMode="auto">
              <a:xfrm>
                <a:off x="3821" y="2388"/>
                <a:ext cx="16" cy="39"/>
              </a:xfrm>
              <a:custGeom>
                <a:avLst/>
                <a:gdLst/>
                <a:ahLst/>
                <a:cxnLst>
                  <a:cxn ang="0">
                    <a:pos x="15" y="56"/>
                  </a:cxn>
                  <a:cxn ang="0">
                    <a:pos x="23" y="24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0" y="32"/>
                  </a:cxn>
                  <a:cxn ang="0">
                    <a:pos x="8" y="56"/>
                  </a:cxn>
                  <a:cxn ang="0">
                    <a:pos x="15" y="56"/>
                  </a:cxn>
                </a:cxnLst>
                <a:rect l="0" t="0" r="r" b="b"/>
                <a:pathLst>
                  <a:path w="24" h="57">
                    <a:moveTo>
                      <a:pt x="15" y="56"/>
                    </a:moveTo>
                    <a:lnTo>
                      <a:pt x="23" y="24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8" y="56"/>
                    </a:lnTo>
                    <a:lnTo>
                      <a:pt x="15" y="5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1" name="Freeform 1054"/>
              <p:cNvSpPr>
                <a:spLocks/>
              </p:cNvSpPr>
              <p:nvPr/>
            </p:nvSpPr>
            <p:spPr bwMode="auto">
              <a:xfrm>
                <a:off x="3606" y="1570"/>
                <a:ext cx="21" cy="51"/>
              </a:xfrm>
              <a:custGeom>
                <a:avLst/>
                <a:gdLst/>
                <a:ahLst/>
                <a:cxnLst>
                  <a:cxn ang="0">
                    <a:pos x="29" y="40"/>
                  </a:cxn>
                  <a:cxn ang="0">
                    <a:pos x="29" y="8"/>
                  </a:cxn>
                  <a:cxn ang="0">
                    <a:pos x="15" y="0"/>
                  </a:cxn>
                  <a:cxn ang="0">
                    <a:pos x="0" y="32"/>
                  </a:cxn>
                  <a:cxn ang="0">
                    <a:pos x="29" y="72"/>
                  </a:cxn>
                  <a:cxn ang="0">
                    <a:pos x="29" y="40"/>
                  </a:cxn>
                </a:cxnLst>
                <a:rect l="0" t="0" r="r" b="b"/>
                <a:pathLst>
                  <a:path w="30" h="73">
                    <a:moveTo>
                      <a:pt x="29" y="40"/>
                    </a:moveTo>
                    <a:lnTo>
                      <a:pt x="29" y="8"/>
                    </a:lnTo>
                    <a:lnTo>
                      <a:pt x="15" y="0"/>
                    </a:lnTo>
                    <a:lnTo>
                      <a:pt x="0" y="32"/>
                    </a:lnTo>
                    <a:lnTo>
                      <a:pt x="29" y="72"/>
                    </a:lnTo>
                    <a:lnTo>
                      <a:pt x="29" y="4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" name="Freeform 1055"/>
              <p:cNvSpPr>
                <a:spLocks/>
              </p:cNvSpPr>
              <p:nvPr/>
            </p:nvSpPr>
            <p:spPr bwMode="auto">
              <a:xfrm>
                <a:off x="2851" y="1481"/>
                <a:ext cx="44" cy="3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9" y="16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8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lnTo>
                      <a:pt x="59" y="16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3" name="Freeform 1056"/>
              <p:cNvSpPr>
                <a:spLocks/>
              </p:cNvSpPr>
              <p:nvPr/>
            </p:nvSpPr>
            <p:spPr bwMode="auto">
              <a:xfrm>
                <a:off x="2825" y="1476"/>
                <a:ext cx="22" cy="22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23" y="8"/>
                  </a:cxn>
                  <a:cxn ang="0">
                    <a:pos x="8" y="0"/>
                  </a:cxn>
                  <a:cxn ang="0">
                    <a:pos x="0" y="24"/>
                  </a:cxn>
                  <a:cxn ang="0">
                    <a:pos x="30" y="32"/>
                  </a:cxn>
                </a:cxnLst>
                <a:rect l="0" t="0" r="r" b="b"/>
                <a:pathLst>
                  <a:path w="31" h="33">
                    <a:moveTo>
                      <a:pt x="30" y="32"/>
                    </a:moveTo>
                    <a:lnTo>
                      <a:pt x="23" y="8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30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4" name="Freeform 1057"/>
              <p:cNvSpPr>
                <a:spLocks/>
              </p:cNvSpPr>
              <p:nvPr/>
            </p:nvSpPr>
            <p:spPr bwMode="auto">
              <a:xfrm>
                <a:off x="2756" y="1398"/>
                <a:ext cx="80" cy="8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88"/>
                  </a:cxn>
                  <a:cxn ang="0">
                    <a:pos x="37" y="120"/>
                  </a:cxn>
                  <a:cxn ang="0">
                    <a:pos x="59" y="120"/>
                  </a:cxn>
                  <a:cxn ang="0">
                    <a:pos x="110" y="48"/>
                  </a:cxn>
                  <a:cxn ang="0">
                    <a:pos x="110" y="0"/>
                  </a:cxn>
                  <a:cxn ang="0">
                    <a:pos x="37" y="0"/>
                  </a:cxn>
                  <a:cxn ang="0">
                    <a:pos x="29" y="24"/>
                  </a:cxn>
                  <a:cxn ang="0">
                    <a:pos x="37" y="40"/>
                  </a:cxn>
                  <a:cxn ang="0">
                    <a:pos x="15" y="40"/>
                  </a:cxn>
                  <a:cxn ang="0">
                    <a:pos x="0" y="64"/>
                  </a:cxn>
                </a:cxnLst>
                <a:rect l="0" t="0" r="r" b="b"/>
                <a:pathLst>
                  <a:path w="111" h="121">
                    <a:moveTo>
                      <a:pt x="0" y="64"/>
                    </a:moveTo>
                    <a:lnTo>
                      <a:pt x="0" y="88"/>
                    </a:lnTo>
                    <a:lnTo>
                      <a:pt x="37" y="120"/>
                    </a:lnTo>
                    <a:lnTo>
                      <a:pt x="59" y="120"/>
                    </a:lnTo>
                    <a:lnTo>
                      <a:pt x="110" y="48"/>
                    </a:lnTo>
                    <a:lnTo>
                      <a:pt x="110" y="0"/>
                    </a:lnTo>
                    <a:lnTo>
                      <a:pt x="37" y="0"/>
                    </a:lnTo>
                    <a:lnTo>
                      <a:pt x="29" y="24"/>
                    </a:lnTo>
                    <a:lnTo>
                      <a:pt x="37" y="40"/>
                    </a:lnTo>
                    <a:lnTo>
                      <a:pt x="15" y="40"/>
                    </a:lnTo>
                    <a:lnTo>
                      <a:pt x="0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5" name="Freeform 1058"/>
              <p:cNvSpPr>
                <a:spLocks/>
              </p:cNvSpPr>
              <p:nvPr/>
            </p:nvSpPr>
            <p:spPr bwMode="auto">
              <a:xfrm>
                <a:off x="2842" y="1359"/>
                <a:ext cx="63" cy="4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9" y="24"/>
                  </a:cxn>
                  <a:cxn ang="0">
                    <a:pos x="65" y="0"/>
                  </a:cxn>
                  <a:cxn ang="0">
                    <a:pos x="87" y="16"/>
                  </a:cxn>
                  <a:cxn ang="0">
                    <a:pos x="44" y="56"/>
                  </a:cxn>
                  <a:cxn ang="0">
                    <a:pos x="15" y="56"/>
                  </a:cxn>
                  <a:cxn ang="0">
                    <a:pos x="0" y="24"/>
                  </a:cxn>
                </a:cxnLst>
                <a:rect l="0" t="0" r="r" b="b"/>
                <a:pathLst>
                  <a:path w="88" h="57">
                    <a:moveTo>
                      <a:pt x="0" y="24"/>
                    </a:moveTo>
                    <a:lnTo>
                      <a:pt x="29" y="24"/>
                    </a:lnTo>
                    <a:lnTo>
                      <a:pt x="65" y="0"/>
                    </a:lnTo>
                    <a:lnTo>
                      <a:pt x="87" y="16"/>
                    </a:lnTo>
                    <a:lnTo>
                      <a:pt x="44" y="56"/>
                    </a:lnTo>
                    <a:lnTo>
                      <a:pt x="15" y="56"/>
                    </a:lnTo>
                    <a:lnTo>
                      <a:pt x="0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6" name="Freeform 1059"/>
              <p:cNvSpPr>
                <a:spLocks/>
              </p:cNvSpPr>
              <p:nvPr/>
            </p:nvSpPr>
            <p:spPr bwMode="auto">
              <a:xfrm>
                <a:off x="2741" y="1459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4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1" y="24"/>
                    </a:lnTo>
                    <a:lnTo>
                      <a:pt x="7" y="24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7" name="Freeform 1060"/>
              <p:cNvSpPr>
                <a:spLocks/>
              </p:cNvSpPr>
              <p:nvPr/>
            </p:nvSpPr>
            <p:spPr bwMode="auto">
              <a:xfrm>
                <a:off x="2751" y="1638"/>
                <a:ext cx="2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3" y="24"/>
                  </a:cxn>
                  <a:cxn ang="0">
                    <a:pos x="30" y="0"/>
                  </a:cxn>
                  <a:cxn ang="0">
                    <a:pos x="8" y="0"/>
                  </a:cxn>
                  <a:cxn ang="0">
                    <a:pos x="0" y="16"/>
                  </a:cxn>
                </a:cxnLst>
                <a:rect l="0" t="0" r="r" b="b"/>
                <a:pathLst>
                  <a:path w="31" h="25">
                    <a:moveTo>
                      <a:pt x="0" y="16"/>
                    </a:moveTo>
                    <a:lnTo>
                      <a:pt x="23" y="24"/>
                    </a:lnTo>
                    <a:lnTo>
                      <a:pt x="30" y="0"/>
                    </a:lnTo>
                    <a:lnTo>
                      <a:pt x="8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8" name="Freeform 1061"/>
              <p:cNvSpPr>
                <a:spLocks/>
              </p:cNvSpPr>
              <p:nvPr/>
            </p:nvSpPr>
            <p:spPr bwMode="auto">
              <a:xfrm>
                <a:off x="2513" y="1649"/>
                <a:ext cx="23" cy="2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32"/>
                  </a:cxn>
                  <a:cxn ang="0">
                    <a:pos x="30" y="16"/>
                  </a:cxn>
                  <a:cxn ang="0">
                    <a:pos x="30" y="0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5" y="32"/>
                    </a:lnTo>
                    <a:lnTo>
                      <a:pt x="30" y="16"/>
                    </a:lnTo>
                    <a:lnTo>
                      <a:pt x="30" y="0"/>
                    </a:lnTo>
                    <a:lnTo>
                      <a:pt x="0" y="8"/>
                    </a:lnTo>
                    <a:lnTo>
                      <a:pt x="0" y="2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" name="Freeform 1062"/>
              <p:cNvSpPr>
                <a:spLocks/>
              </p:cNvSpPr>
              <p:nvPr/>
            </p:nvSpPr>
            <p:spPr bwMode="auto">
              <a:xfrm>
                <a:off x="1713" y="1698"/>
                <a:ext cx="17" cy="23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1" y="16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4" y="32"/>
                  </a:cxn>
                </a:cxnLst>
                <a:rect l="0" t="0" r="r" b="b"/>
                <a:pathLst>
                  <a:path w="22" h="33">
                    <a:moveTo>
                      <a:pt x="14" y="32"/>
                    </a:moveTo>
                    <a:lnTo>
                      <a:pt x="21" y="16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14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0" name="Freeform 1063"/>
              <p:cNvSpPr>
                <a:spLocks/>
              </p:cNvSpPr>
              <p:nvPr/>
            </p:nvSpPr>
            <p:spPr bwMode="auto">
              <a:xfrm>
                <a:off x="1461" y="2143"/>
                <a:ext cx="63" cy="95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2" y="136"/>
                  </a:cxn>
                  <a:cxn ang="0">
                    <a:pos x="89" y="40"/>
                  </a:cxn>
                  <a:cxn ang="0">
                    <a:pos x="89" y="0"/>
                  </a:cxn>
                </a:cxnLst>
                <a:rect l="0" t="0" r="r" b="b"/>
                <a:pathLst>
                  <a:path w="90" h="137">
                    <a:moveTo>
                      <a:pt x="0" y="112"/>
                    </a:moveTo>
                    <a:lnTo>
                      <a:pt x="22" y="136"/>
                    </a:lnTo>
                    <a:lnTo>
                      <a:pt x="89" y="40"/>
                    </a:lnTo>
                    <a:lnTo>
                      <a:pt x="89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1" name="Freeform 1064"/>
              <p:cNvSpPr>
                <a:spLocks/>
              </p:cNvSpPr>
              <p:nvPr/>
            </p:nvSpPr>
            <p:spPr bwMode="auto">
              <a:xfrm>
                <a:off x="1713" y="2310"/>
                <a:ext cx="195" cy="94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56"/>
                  </a:cxn>
                  <a:cxn ang="0">
                    <a:pos x="37" y="40"/>
                  </a:cxn>
                  <a:cxn ang="0">
                    <a:pos x="74" y="40"/>
                  </a:cxn>
                  <a:cxn ang="0">
                    <a:pos x="96" y="32"/>
                  </a:cxn>
                  <a:cxn ang="0">
                    <a:pos x="125" y="0"/>
                  </a:cxn>
                  <a:cxn ang="0">
                    <a:pos x="147" y="24"/>
                  </a:cxn>
                  <a:cxn ang="0">
                    <a:pos x="162" y="16"/>
                  </a:cxn>
                  <a:cxn ang="0">
                    <a:pos x="228" y="120"/>
                  </a:cxn>
                  <a:cxn ang="0">
                    <a:pos x="250" y="120"/>
                  </a:cxn>
                  <a:cxn ang="0">
                    <a:pos x="272" y="136"/>
                  </a:cxn>
                </a:cxnLst>
                <a:rect l="0" t="0" r="r" b="b"/>
                <a:pathLst>
                  <a:path w="273" h="137">
                    <a:moveTo>
                      <a:pt x="0" y="56"/>
                    </a:moveTo>
                    <a:lnTo>
                      <a:pt x="15" y="56"/>
                    </a:lnTo>
                    <a:lnTo>
                      <a:pt x="37" y="40"/>
                    </a:lnTo>
                    <a:lnTo>
                      <a:pt x="74" y="40"/>
                    </a:lnTo>
                    <a:lnTo>
                      <a:pt x="96" y="32"/>
                    </a:lnTo>
                    <a:lnTo>
                      <a:pt x="125" y="0"/>
                    </a:lnTo>
                    <a:lnTo>
                      <a:pt x="147" y="24"/>
                    </a:lnTo>
                    <a:lnTo>
                      <a:pt x="162" y="16"/>
                    </a:lnTo>
                    <a:lnTo>
                      <a:pt x="228" y="120"/>
                    </a:lnTo>
                    <a:lnTo>
                      <a:pt x="250" y="120"/>
                    </a:lnTo>
                    <a:lnTo>
                      <a:pt x="272" y="13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2" name="Freeform 1065"/>
              <p:cNvSpPr>
                <a:spLocks/>
              </p:cNvSpPr>
              <p:nvPr/>
            </p:nvSpPr>
            <p:spPr bwMode="auto">
              <a:xfrm>
                <a:off x="3273" y="1476"/>
                <a:ext cx="106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4" y="64"/>
                  </a:cxn>
                  <a:cxn ang="0">
                    <a:pos x="96" y="32"/>
                  </a:cxn>
                  <a:cxn ang="0">
                    <a:pos x="118" y="32"/>
                  </a:cxn>
                  <a:cxn ang="0">
                    <a:pos x="148" y="0"/>
                  </a:cxn>
                </a:cxnLst>
                <a:rect l="0" t="0" r="r" b="b"/>
                <a:pathLst>
                  <a:path w="149" h="65">
                    <a:moveTo>
                      <a:pt x="0" y="40"/>
                    </a:moveTo>
                    <a:lnTo>
                      <a:pt x="44" y="64"/>
                    </a:lnTo>
                    <a:lnTo>
                      <a:pt x="96" y="32"/>
                    </a:lnTo>
                    <a:lnTo>
                      <a:pt x="118" y="32"/>
                    </a:lnTo>
                    <a:lnTo>
                      <a:pt x="148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" name="Freeform 1066"/>
              <p:cNvSpPr>
                <a:spLocks/>
              </p:cNvSpPr>
              <p:nvPr/>
            </p:nvSpPr>
            <p:spPr bwMode="auto">
              <a:xfrm>
                <a:off x="790" y="2578"/>
                <a:ext cx="58" cy="63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2" y="8"/>
                  </a:cxn>
                  <a:cxn ang="0">
                    <a:pos x="29" y="0"/>
                  </a:cxn>
                  <a:cxn ang="0">
                    <a:pos x="0" y="24"/>
                  </a:cxn>
                  <a:cxn ang="0">
                    <a:pos x="7" y="32"/>
                  </a:cxn>
                  <a:cxn ang="0">
                    <a:pos x="44" y="88"/>
                  </a:cxn>
                  <a:cxn ang="0">
                    <a:pos x="52" y="72"/>
                  </a:cxn>
                  <a:cxn ang="0">
                    <a:pos x="74" y="64"/>
                  </a:cxn>
                  <a:cxn ang="0">
                    <a:pos x="81" y="24"/>
                  </a:cxn>
                  <a:cxn ang="0">
                    <a:pos x="66" y="8"/>
                  </a:cxn>
                </a:cxnLst>
                <a:rect l="0" t="0" r="r" b="b"/>
                <a:pathLst>
                  <a:path w="82" h="89">
                    <a:moveTo>
                      <a:pt x="66" y="8"/>
                    </a:moveTo>
                    <a:lnTo>
                      <a:pt x="52" y="8"/>
                    </a:lnTo>
                    <a:lnTo>
                      <a:pt x="29" y="0"/>
                    </a:lnTo>
                    <a:lnTo>
                      <a:pt x="0" y="24"/>
                    </a:lnTo>
                    <a:lnTo>
                      <a:pt x="7" y="32"/>
                    </a:lnTo>
                    <a:lnTo>
                      <a:pt x="44" y="88"/>
                    </a:lnTo>
                    <a:lnTo>
                      <a:pt x="52" y="72"/>
                    </a:lnTo>
                    <a:lnTo>
                      <a:pt x="74" y="64"/>
                    </a:lnTo>
                    <a:lnTo>
                      <a:pt x="81" y="24"/>
                    </a:lnTo>
                    <a:lnTo>
                      <a:pt x="66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" name="Freeform 1067"/>
              <p:cNvSpPr>
                <a:spLocks/>
              </p:cNvSpPr>
              <p:nvPr/>
            </p:nvSpPr>
            <p:spPr bwMode="auto">
              <a:xfrm>
                <a:off x="1386" y="1871"/>
                <a:ext cx="465" cy="295"/>
              </a:xfrm>
              <a:custGeom>
                <a:avLst/>
                <a:gdLst/>
                <a:ahLst/>
                <a:cxnLst>
                  <a:cxn ang="0">
                    <a:pos x="643" y="64"/>
                  </a:cxn>
                  <a:cxn ang="0">
                    <a:pos x="643" y="96"/>
                  </a:cxn>
                  <a:cxn ang="0">
                    <a:pos x="650" y="120"/>
                  </a:cxn>
                  <a:cxn ang="0">
                    <a:pos x="598" y="160"/>
                  </a:cxn>
                  <a:cxn ang="0">
                    <a:pos x="561" y="168"/>
                  </a:cxn>
                  <a:cxn ang="0">
                    <a:pos x="517" y="200"/>
                  </a:cxn>
                  <a:cxn ang="0">
                    <a:pos x="502" y="208"/>
                  </a:cxn>
                  <a:cxn ang="0">
                    <a:pos x="488" y="208"/>
                  </a:cxn>
                  <a:cxn ang="0">
                    <a:pos x="473" y="232"/>
                  </a:cxn>
                  <a:cxn ang="0">
                    <a:pos x="458" y="232"/>
                  </a:cxn>
                  <a:cxn ang="0">
                    <a:pos x="436" y="224"/>
                  </a:cxn>
                  <a:cxn ang="0">
                    <a:pos x="414" y="248"/>
                  </a:cxn>
                  <a:cxn ang="0">
                    <a:pos x="414" y="280"/>
                  </a:cxn>
                  <a:cxn ang="0">
                    <a:pos x="384" y="304"/>
                  </a:cxn>
                  <a:cxn ang="0">
                    <a:pos x="362" y="392"/>
                  </a:cxn>
                  <a:cxn ang="0">
                    <a:pos x="355" y="400"/>
                  </a:cxn>
                  <a:cxn ang="0">
                    <a:pos x="325" y="424"/>
                  </a:cxn>
                  <a:cxn ang="0">
                    <a:pos x="266" y="392"/>
                  </a:cxn>
                  <a:cxn ang="0">
                    <a:pos x="207" y="392"/>
                  </a:cxn>
                  <a:cxn ang="0">
                    <a:pos x="163" y="376"/>
                  </a:cxn>
                  <a:cxn ang="0">
                    <a:pos x="155" y="352"/>
                  </a:cxn>
                  <a:cxn ang="0">
                    <a:pos x="111" y="352"/>
                  </a:cxn>
                  <a:cxn ang="0">
                    <a:pos x="118" y="392"/>
                  </a:cxn>
                  <a:cxn ang="0">
                    <a:pos x="89" y="392"/>
                  </a:cxn>
                  <a:cxn ang="0">
                    <a:pos x="74" y="384"/>
                  </a:cxn>
                  <a:cxn ang="0">
                    <a:pos x="37" y="384"/>
                  </a:cxn>
                  <a:cxn ang="0">
                    <a:pos x="22" y="400"/>
                  </a:cxn>
                  <a:cxn ang="0">
                    <a:pos x="7" y="400"/>
                  </a:cxn>
                  <a:cxn ang="0">
                    <a:pos x="0" y="344"/>
                  </a:cxn>
                  <a:cxn ang="0">
                    <a:pos x="30" y="296"/>
                  </a:cxn>
                  <a:cxn ang="0">
                    <a:pos x="44" y="280"/>
                  </a:cxn>
                  <a:cxn ang="0">
                    <a:pos x="81" y="280"/>
                  </a:cxn>
                  <a:cxn ang="0">
                    <a:pos x="74" y="248"/>
                  </a:cxn>
                  <a:cxn ang="0">
                    <a:pos x="133" y="208"/>
                  </a:cxn>
                  <a:cxn ang="0">
                    <a:pos x="103" y="192"/>
                  </a:cxn>
                  <a:cxn ang="0">
                    <a:pos x="81" y="208"/>
                  </a:cxn>
                  <a:cxn ang="0">
                    <a:pos x="59" y="184"/>
                  </a:cxn>
                  <a:cxn ang="0">
                    <a:pos x="81" y="160"/>
                  </a:cxn>
                  <a:cxn ang="0">
                    <a:pos x="103" y="104"/>
                  </a:cxn>
                  <a:cxn ang="0">
                    <a:pos x="81" y="72"/>
                  </a:cxn>
                  <a:cxn ang="0">
                    <a:pos x="89" y="56"/>
                  </a:cxn>
                  <a:cxn ang="0">
                    <a:pos x="133" y="80"/>
                  </a:cxn>
                  <a:cxn ang="0">
                    <a:pos x="155" y="112"/>
                  </a:cxn>
                  <a:cxn ang="0">
                    <a:pos x="185" y="104"/>
                  </a:cxn>
                  <a:cxn ang="0">
                    <a:pos x="199" y="120"/>
                  </a:cxn>
                  <a:cxn ang="0">
                    <a:pos x="214" y="104"/>
                  </a:cxn>
                  <a:cxn ang="0">
                    <a:pos x="214" y="64"/>
                  </a:cxn>
                  <a:cxn ang="0">
                    <a:pos x="199" y="48"/>
                  </a:cxn>
                  <a:cxn ang="0">
                    <a:pos x="229" y="16"/>
                  </a:cxn>
                  <a:cxn ang="0">
                    <a:pos x="303" y="8"/>
                  </a:cxn>
                  <a:cxn ang="0">
                    <a:pos x="310" y="0"/>
                  </a:cxn>
                  <a:cxn ang="0">
                    <a:pos x="332" y="8"/>
                  </a:cxn>
                  <a:cxn ang="0">
                    <a:pos x="421" y="64"/>
                  </a:cxn>
                  <a:cxn ang="0">
                    <a:pos x="510" y="104"/>
                  </a:cxn>
                  <a:cxn ang="0">
                    <a:pos x="554" y="104"/>
                  </a:cxn>
                  <a:cxn ang="0">
                    <a:pos x="569" y="88"/>
                  </a:cxn>
                  <a:cxn ang="0">
                    <a:pos x="598" y="88"/>
                  </a:cxn>
                  <a:cxn ang="0">
                    <a:pos x="613" y="72"/>
                  </a:cxn>
                  <a:cxn ang="0">
                    <a:pos x="643" y="64"/>
                  </a:cxn>
                </a:cxnLst>
                <a:rect l="0" t="0" r="r" b="b"/>
                <a:pathLst>
                  <a:path w="651" h="425">
                    <a:moveTo>
                      <a:pt x="643" y="64"/>
                    </a:moveTo>
                    <a:lnTo>
                      <a:pt x="643" y="96"/>
                    </a:lnTo>
                    <a:lnTo>
                      <a:pt x="650" y="120"/>
                    </a:lnTo>
                    <a:lnTo>
                      <a:pt x="598" y="160"/>
                    </a:lnTo>
                    <a:lnTo>
                      <a:pt x="561" y="168"/>
                    </a:lnTo>
                    <a:lnTo>
                      <a:pt x="517" y="200"/>
                    </a:lnTo>
                    <a:lnTo>
                      <a:pt x="502" y="208"/>
                    </a:lnTo>
                    <a:lnTo>
                      <a:pt x="488" y="208"/>
                    </a:lnTo>
                    <a:lnTo>
                      <a:pt x="473" y="232"/>
                    </a:lnTo>
                    <a:lnTo>
                      <a:pt x="458" y="232"/>
                    </a:lnTo>
                    <a:lnTo>
                      <a:pt x="436" y="224"/>
                    </a:lnTo>
                    <a:lnTo>
                      <a:pt x="414" y="248"/>
                    </a:lnTo>
                    <a:lnTo>
                      <a:pt x="414" y="280"/>
                    </a:lnTo>
                    <a:lnTo>
                      <a:pt x="384" y="304"/>
                    </a:lnTo>
                    <a:lnTo>
                      <a:pt x="362" y="392"/>
                    </a:lnTo>
                    <a:lnTo>
                      <a:pt x="355" y="400"/>
                    </a:lnTo>
                    <a:lnTo>
                      <a:pt x="325" y="424"/>
                    </a:lnTo>
                    <a:lnTo>
                      <a:pt x="266" y="392"/>
                    </a:lnTo>
                    <a:lnTo>
                      <a:pt x="207" y="392"/>
                    </a:lnTo>
                    <a:lnTo>
                      <a:pt x="163" y="376"/>
                    </a:lnTo>
                    <a:lnTo>
                      <a:pt x="155" y="352"/>
                    </a:lnTo>
                    <a:lnTo>
                      <a:pt x="111" y="352"/>
                    </a:lnTo>
                    <a:lnTo>
                      <a:pt x="118" y="392"/>
                    </a:lnTo>
                    <a:lnTo>
                      <a:pt x="89" y="392"/>
                    </a:lnTo>
                    <a:lnTo>
                      <a:pt x="74" y="384"/>
                    </a:lnTo>
                    <a:lnTo>
                      <a:pt x="37" y="384"/>
                    </a:lnTo>
                    <a:lnTo>
                      <a:pt x="22" y="400"/>
                    </a:lnTo>
                    <a:lnTo>
                      <a:pt x="7" y="400"/>
                    </a:lnTo>
                    <a:lnTo>
                      <a:pt x="0" y="344"/>
                    </a:lnTo>
                    <a:lnTo>
                      <a:pt x="30" y="296"/>
                    </a:lnTo>
                    <a:lnTo>
                      <a:pt x="44" y="280"/>
                    </a:lnTo>
                    <a:lnTo>
                      <a:pt x="81" y="280"/>
                    </a:lnTo>
                    <a:lnTo>
                      <a:pt x="74" y="248"/>
                    </a:lnTo>
                    <a:lnTo>
                      <a:pt x="133" y="208"/>
                    </a:lnTo>
                    <a:lnTo>
                      <a:pt x="103" y="192"/>
                    </a:lnTo>
                    <a:lnTo>
                      <a:pt x="81" y="208"/>
                    </a:lnTo>
                    <a:lnTo>
                      <a:pt x="59" y="184"/>
                    </a:lnTo>
                    <a:lnTo>
                      <a:pt x="81" y="160"/>
                    </a:lnTo>
                    <a:lnTo>
                      <a:pt x="103" y="104"/>
                    </a:lnTo>
                    <a:lnTo>
                      <a:pt x="81" y="72"/>
                    </a:lnTo>
                    <a:lnTo>
                      <a:pt x="89" y="56"/>
                    </a:lnTo>
                    <a:lnTo>
                      <a:pt x="133" y="80"/>
                    </a:lnTo>
                    <a:lnTo>
                      <a:pt x="155" y="112"/>
                    </a:lnTo>
                    <a:lnTo>
                      <a:pt x="185" y="104"/>
                    </a:lnTo>
                    <a:lnTo>
                      <a:pt x="199" y="120"/>
                    </a:lnTo>
                    <a:lnTo>
                      <a:pt x="214" y="104"/>
                    </a:lnTo>
                    <a:lnTo>
                      <a:pt x="214" y="64"/>
                    </a:lnTo>
                    <a:lnTo>
                      <a:pt x="199" y="48"/>
                    </a:lnTo>
                    <a:lnTo>
                      <a:pt x="229" y="16"/>
                    </a:lnTo>
                    <a:lnTo>
                      <a:pt x="303" y="8"/>
                    </a:lnTo>
                    <a:lnTo>
                      <a:pt x="310" y="0"/>
                    </a:lnTo>
                    <a:lnTo>
                      <a:pt x="332" y="8"/>
                    </a:lnTo>
                    <a:lnTo>
                      <a:pt x="421" y="64"/>
                    </a:lnTo>
                    <a:lnTo>
                      <a:pt x="510" y="104"/>
                    </a:lnTo>
                    <a:lnTo>
                      <a:pt x="554" y="104"/>
                    </a:lnTo>
                    <a:lnTo>
                      <a:pt x="569" y="88"/>
                    </a:lnTo>
                    <a:lnTo>
                      <a:pt x="598" y="88"/>
                    </a:lnTo>
                    <a:lnTo>
                      <a:pt x="613" y="72"/>
                    </a:lnTo>
                    <a:lnTo>
                      <a:pt x="643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" name="Freeform 1068"/>
              <p:cNvSpPr>
                <a:spLocks/>
              </p:cNvSpPr>
              <p:nvPr/>
            </p:nvSpPr>
            <p:spPr bwMode="auto">
              <a:xfrm>
                <a:off x="1413" y="2141"/>
                <a:ext cx="206" cy="219"/>
              </a:xfrm>
              <a:custGeom>
                <a:avLst/>
                <a:gdLst/>
                <a:ahLst/>
                <a:cxnLst>
                  <a:cxn ang="0">
                    <a:pos x="72" y="115"/>
                  </a:cxn>
                  <a:cxn ang="0">
                    <a:pos x="87" y="129"/>
                  </a:cxn>
                  <a:cxn ang="0">
                    <a:pos x="151" y="42"/>
                  </a:cxn>
                  <a:cxn ang="0">
                    <a:pos x="148" y="0"/>
                  </a:cxn>
                  <a:cxn ang="0">
                    <a:pos x="168" y="5"/>
                  </a:cxn>
                  <a:cxn ang="0">
                    <a:pos x="222" y="3"/>
                  </a:cxn>
                  <a:cxn ang="0">
                    <a:pos x="280" y="32"/>
                  </a:cxn>
                  <a:cxn ang="0">
                    <a:pos x="280" y="78"/>
                  </a:cxn>
                  <a:cxn ang="0">
                    <a:pos x="237" y="108"/>
                  </a:cxn>
                  <a:cxn ang="0">
                    <a:pos x="215" y="123"/>
                  </a:cxn>
                  <a:cxn ang="0">
                    <a:pos x="208" y="138"/>
                  </a:cxn>
                  <a:cxn ang="0">
                    <a:pos x="215" y="153"/>
                  </a:cxn>
                  <a:cxn ang="0">
                    <a:pos x="215" y="176"/>
                  </a:cxn>
                  <a:cxn ang="0">
                    <a:pos x="208" y="184"/>
                  </a:cxn>
                  <a:cxn ang="0">
                    <a:pos x="223" y="191"/>
                  </a:cxn>
                  <a:cxn ang="0">
                    <a:pos x="215" y="206"/>
                  </a:cxn>
                  <a:cxn ang="0">
                    <a:pos x="187" y="214"/>
                  </a:cxn>
                  <a:cxn ang="0">
                    <a:pos x="179" y="236"/>
                  </a:cxn>
                  <a:cxn ang="0">
                    <a:pos x="158" y="236"/>
                  </a:cxn>
                  <a:cxn ang="0">
                    <a:pos x="151" y="236"/>
                  </a:cxn>
                  <a:cxn ang="0">
                    <a:pos x="143" y="259"/>
                  </a:cxn>
                  <a:cxn ang="0">
                    <a:pos x="115" y="267"/>
                  </a:cxn>
                  <a:cxn ang="0">
                    <a:pos x="93" y="297"/>
                  </a:cxn>
                  <a:cxn ang="0">
                    <a:pos x="72" y="289"/>
                  </a:cxn>
                  <a:cxn ang="0">
                    <a:pos x="72" y="274"/>
                  </a:cxn>
                  <a:cxn ang="0">
                    <a:pos x="43" y="274"/>
                  </a:cxn>
                  <a:cxn ang="0">
                    <a:pos x="43" y="259"/>
                  </a:cxn>
                  <a:cxn ang="0">
                    <a:pos x="29" y="252"/>
                  </a:cxn>
                  <a:cxn ang="0">
                    <a:pos x="29" y="236"/>
                  </a:cxn>
                  <a:cxn ang="0">
                    <a:pos x="21" y="236"/>
                  </a:cxn>
                  <a:cxn ang="0">
                    <a:pos x="0" y="214"/>
                  </a:cxn>
                  <a:cxn ang="0">
                    <a:pos x="43" y="199"/>
                  </a:cxn>
                  <a:cxn ang="0">
                    <a:pos x="43" y="168"/>
                  </a:cxn>
                  <a:cxn ang="0">
                    <a:pos x="57" y="153"/>
                  </a:cxn>
                  <a:cxn ang="0">
                    <a:pos x="50" y="123"/>
                  </a:cxn>
                  <a:cxn ang="0">
                    <a:pos x="72" y="115"/>
                  </a:cxn>
                </a:cxnLst>
                <a:rect l="0" t="0" r="r" b="b"/>
                <a:pathLst>
                  <a:path w="280" h="297">
                    <a:moveTo>
                      <a:pt x="72" y="115"/>
                    </a:moveTo>
                    <a:lnTo>
                      <a:pt x="87" y="129"/>
                    </a:lnTo>
                    <a:lnTo>
                      <a:pt x="151" y="42"/>
                    </a:lnTo>
                    <a:lnTo>
                      <a:pt x="148" y="0"/>
                    </a:lnTo>
                    <a:lnTo>
                      <a:pt x="168" y="5"/>
                    </a:lnTo>
                    <a:lnTo>
                      <a:pt x="222" y="3"/>
                    </a:lnTo>
                    <a:lnTo>
                      <a:pt x="280" y="32"/>
                    </a:lnTo>
                    <a:lnTo>
                      <a:pt x="280" y="78"/>
                    </a:lnTo>
                    <a:lnTo>
                      <a:pt x="237" y="108"/>
                    </a:lnTo>
                    <a:lnTo>
                      <a:pt x="215" y="123"/>
                    </a:lnTo>
                    <a:lnTo>
                      <a:pt x="208" y="138"/>
                    </a:lnTo>
                    <a:lnTo>
                      <a:pt x="215" y="153"/>
                    </a:lnTo>
                    <a:lnTo>
                      <a:pt x="215" y="176"/>
                    </a:lnTo>
                    <a:lnTo>
                      <a:pt x="208" y="184"/>
                    </a:lnTo>
                    <a:lnTo>
                      <a:pt x="223" y="191"/>
                    </a:lnTo>
                    <a:lnTo>
                      <a:pt x="215" y="206"/>
                    </a:lnTo>
                    <a:lnTo>
                      <a:pt x="187" y="214"/>
                    </a:lnTo>
                    <a:lnTo>
                      <a:pt x="179" y="236"/>
                    </a:lnTo>
                    <a:lnTo>
                      <a:pt x="158" y="236"/>
                    </a:lnTo>
                    <a:lnTo>
                      <a:pt x="151" y="236"/>
                    </a:lnTo>
                    <a:lnTo>
                      <a:pt x="143" y="259"/>
                    </a:lnTo>
                    <a:lnTo>
                      <a:pt x="115" y="267"/>
                    </a:lnTo>
                    <a:lnTo>
                      <a:pt x="93" y="297"/>
                    </a:lnTo>
                    <a:lnTo>
                      <a:pt x="72" y="289"/>
                    </a:lnTo>
                    <a:lnTo>
                      <a:pt x="72" y="274"/>
                    </a:lnTo>
                    <a:lnTo>
                      <a:pt x="43" y="274"/>
                    </a:lnTo>
                    <a:lnTo>
                      <a:pt x="43" y="259"/>
                    </a:lnTo>
                    <a:lnTo>
                      <a:pt x="29" y="252"/>
                    </a:lnTo>
                    <a:lnTo>
                      <a:pt x="29" y="236"/>
                    </a:lnTo>
                    <a:lnTo>
                      <a:pt x="21" y="236"/>
                    </a:lnTo>
                    <a:lnTo>
                      <a:pt x="0" y="214"/>
                    </a:lnTo>
                    <a:lnTo>
                      <a:pt x="43" y="199"/>
                    </a:lnTo>
                    <a:lnTo>
                      <a:pt x="43" y="168"/>
                    </a:lnTo>
                    <a:lnTo>
                      <a:pt x="57" y="153"/>
                    </a:lnTo>
                    <a:lnTo>
                      <a:pt x="50" y="123"/>
                    </a:lnTo>
                    <a:lnTo>
                      <a:pt x="72" y="11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" name="Freeform 1069"/>
              <p:cNvSpPr>
                <a:spLocks/>
              </p:cNvSpPr>
              <p:nvPr/>
            </p:nvSpPr>
            <p:spPr bwMode="auto">
              <a:xfrm>
                <a:off x="1465" y="2115"/>
                <a:ext cx="59" cy="121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7" y="89"/>
                  </a:cxn>
                  <a:cxn ang="0">
                    <a:pos x="35" y="60"/>
                  </a:cxn>
                  <a:cxn ang="0">
                    <a:pos x="8" y="47"/>
                  </a:cxn>
                  <a:cxn ang="0">
                    <a:pos x="3" y="0"/>
                  </a:cxn>
                  <a:cxn ang="0">
                    <a:pos x="48" y="2"/>
                  </a:cxn>
                  <a:cxn ang="0">
                    <a:pos x="55" y="26"/>
                  </a:cxn>
                  <a:cxn ang="0">
                    <a:pos x="79" y="35"/>
                  </a:cxn>
                  <a:cxn ang="0">
                    <a:pos x="80" y="78"/>
                  </a:cxn>
                  <a:cxn ang="0">
                    <a:pos x="17" y="165"/>
                  </a:cxn>
                  <a:cxn ang="0">
                    <a:pos x="0" y="155"/>
                  </a:cxn>
                </a:cxnLst>
                <a:rect l="0" t="0" r="r" b="b"/>
                <a:pathLst>
                  <a:path w="80" h="165">
                    <a:moveTo>
                      <a:pt x="0" y="155"/>
                    </a:moveTo>
                    <a:lnTo>
                      <a:pt x="7" y="89"/>
                    </a:lnTo>
                    <a:lnTo>
                      <a:pt x="35" y="60"/>
                    </a:lnTo>
                    <a:lnTo>
                      <a:pt x="8" y="47"/>
                    </a:lnTo>
                    <a:lnTo>
                      <a:pt x="3" y="0"/>
                    </a:lnTo>
                    <a:lnTo>
                      <a:pt x="48" y="2"/>
                    </a:lnTo>
                    <a:lnTo>
                      <a:pt x="55" y="26"/>
                    </a:lnTo>
                    <a:lnTo>
                      <a:pt x="79" y="35"/>
                    </a:lnTo>
                    <a:lnTo>
                      <a:pt x="80" y="78"/>
                    </a:lnTo>
                    <a:lnTo>
                      <a:pt x="17" y="165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1071"/>
            <p:cNvSpPr>
              <a:spLocks/>
            </p:cNvSpPr>
            <p:nvPr/>
          </p:nvSpPr>
          <p:spPr bwMode="auto">
            <a:xfrm>
              <a:off x="3992937" y="1179513"/>
              <a:ext cx="735012" cy="1727200"/>
            </a:xfrm>
            <a:custGeom>
              <a:avLst/>
              <a:gdLst>
                <a:gd name="T0" fmla="*/ 236 w 732"/>
                <a:gd name="T1" fmla="*/ 1760 h 1817"/>
                <a:gd name="T2" fmla="*/ 185 w 732"/>
                <a:gd name="T3" fmla="*/ 1792 h 1817"/>
                <a:gd name="T4" fmla="*/ 185 w 732"/>
                <a:gd name="T5" fmla="*/ 1736 h 1817"/>
                <a:gd name="T6" fmla="*/ 199 w 732"/>
                <a:gd name="T7" fmla="*/ 1616 h 1817"/>
                <a:gd name="T8" fmla="*/ 192 w 732"/>
                <a:gd name="T9" fmla="*/ 1568 h 1817"/>
                <a:gd name="T10" fmla="*/ 192 w 732"/>
                <a:gd name="T11" fmla="*/ 1536 h 1817"/>
                <a:gd name="T12" fmla="*/ 185 w 732"/>
                <a:gd name="T13" fmla="*/ 1448 h 1817"/>
                <a:gd name="T14" fmla="*/ 207 w 732"/>
                <a:gd name="T15" fmla="*/ 1376 h 1817"/>
                <a:gd name="T16" fmla="*/ 199 w 732"/>
                <a:gd name="T17" fmla="*/ 1304 h 1817"/>
                <a:gd name="T18" fmla="*/ 155 w 732"/>
                <a:gd name="T19" fmla="*/ 1256 h 1817"/>
                <a:gd name="T20" fmla="*/ 74 w 732"/>
                <a:gd name="T21" fmla="*/ 1208 h 1817"/>
                <a:gd name="T22" fmla="*/ 118 w 732"/>
                <a:gd name="T23" fmla="*/ 1144 h 1817"/>
                <a:gd name="T24" fmla="*/ 81 w 732"/>
                <a:gd name="T25" fmla="*/ 1080 h 1817"/>
                <a:gd name="T26" fmla="*/ 96 w 732"/>
                <a:gd name="T27" fmla="*/ 992 h 1817"/>
                <a:gd name="T28" fmla="*/ 89 w 732"/>
                <a:gd name="T29" fmla="*/ 904 h 1817"/>
                <a:gd name="T30" fmla="*/ 66 w 732"/>
                <a:gd name="T31" fmla="*/ 792 h 1817"/>
                <a:gd name="T32" fmla="*/ 44 w 732"/>
                <a:gd name="T33" fmla="*/ 704 h 1817"/>
                <a:gd name="T34" fmla="*/ 22 w 732"/>
                <a:gd name="T35" fmla="*/ 608 h 1817"/>
                <a:gd name="T36" fmla="*/ 44 w 732"/>
                <a:gd name="T37" fmla="*/ 520 h 1817"/>
                <a:gd name="T38" fmla="*/ 37 w 732"/>
                <a:gd name="T39" fmla="*/ 432 h 1817"/>
                <a:gd name="T40" fmla="*/ 30 w 732"/>
                <a:gd name="T41" fmla="*/ 352 h 1817"/>
                <a:gd name="T42" fmla="*/ 89 w 732"/>
                <a:gd name="T43" fmla="*/ 448 h 1817"/>
                <a:gd name="T44" fmla="*/ 66 w 732"/>
                <a:gd name="T45" fmla="*/ 544 h 1817"/>
                <a:gd name="T46" fmla="*/ 66 w 732"/>
                <a:gd name="T47" fmla="*/ 376 h 1817"/>
                <a:gd name="T48" fmla="*/ 162 w 732"/>
                <a:gd name="T49" fmla="*/ 240 h 1817"/>
                <a:gd name="T50" fmla="*/ 303 w 732"/>
                <a:gd name="T51" fmla="*/ 136 h 1817"/>
                <a:gd name="T52" fmla="*/ 377 w 732"/>
                <a:gd name="T53" fmla="*/ 120 h 1817"/>
                <a:gd name="T54" fmla="*/ 399 w 732"/>
                <a:gd name="T55" fmla="*/ 48 h 1817"/>
                <a:gd name="T56" fmla="*/ 458 w 732"/>
                <a:gd name="T57" fmla="*/ 40 h 1817"/>
                <a:gd name="T58" fmla="*/ 532 w 732"/>
                <a:gd name="T59" fmla="*/ 56 h 1817"/>
                <a:gd name="T60" fmla="*/ 628 w 732"/>
                <a:gd name="T61" fmla="*/ 144 h 1817"/>
                <a:gd name="T62" fmla="*/ 613 w 732"/>
                <a:gd name="T63" fmla="*/ 264 h 1817"/>
                <a:gd name="T64" fmla="*/ 628 w 732"/>
                <a:gd name="T65" fmla="*/ 240 h 1817"/>
                <a:gd name="T66" fmla="*/ 672 w 732"/>
                <a:gd name="T67" fmla="*/ 360 h 1817"/>
                <a:gd name="T68" fmla="*/ 650 w 732"/>
                <a:gd name="T69" fmla="*/ 480 h 1817"/>
                <a:gd name="T70" fmla="*/ 591 w 732"/>
                <a:gd name="T71" fmla="*/ 568 h 1817"/>
                <a:gd name="T72" fmla="*/ 628 w 732"/>
                <a:gd name="T73" fmla="*/ 672 h 1817"/>
                <a:gd name="T74" fmla="*/ 635 w 732"/>
                <a:gd name="T75" fmla="*/ 744 h 1817"/>
                <a:gd name="T76" fmla="*/ 650 w 732"/>
                <a:gd name="T77" fmla="*/ 848 h 1817"/>
                <a:gd name="T78" fmla="*/ 731 w 732"/>
                <a:gd name="T79" fmla="*/ 912 h 1817"/>
                <a:gd name="T80" fmla="*/ 694 w 732"/>
                <a:gd name="T81" fmla="*/ 968 h 1817"/>
                <a:gd name="T82" fmla="*/ 694 w 732"/>
                <a:gd name="T83" fmla="*/ 1056 h 1817"/>
                <a:gd name="T84" fmla="*/ 702 w 732"/>
                <a:gd name="T85" fmla="*/ 1176 h 1817"/>
                <a:gd name="T86" fmla="*/ 709 w 732"/>
                <a:gd name="T87" fmla="*/ 1248 h 1817"/>
                <a:gd name="T88" fmla="*/ 635 w 732"/>
                <a:gd name="T89" fmla="*/ 1248 h 1817"/>
                <a:gd name="T90" fmla="*/ 591 w 732"/>
                <a:gd name="T91" fmla="*/ 1344 h 1817"/>
                <a:gd name="T92" fmla="*/ 554 w 732"/>
                <a:gd name="T93" fmla="*/ 1344 h 1817"/>
                <a:gd name="T94" fmla="*/ 487 w 732"/>
                <a:gd name="T95" fmla="*/ 1368 h 1817"/>
                <a:gd name="T96" fmla="*/ 495 w 732"/>
                <a:gd name="T97" fmla="*/ 1448 h 1817"/>
                <a:gd name="T98" fmla="*/ 465 w 732"/>
                <a:gd name="T99" fmla="*/ 1584 h 1817"/>
                <a:gd name="T100" fmla="*/ 465 w 732"/>
                <a:gd name="T101" fmla="*/ 1640 h 1817"/>
                <a:gd name="T102" fmla="*/ 428 w 732"/>
                <a:gd name="T103" fmla="*/ 1664 h 1817"/>
                <a:gd name="T104" fmla="*/ 347 w 732"/>
                <a:gd name="T105" fmla="*/ 1760 h 1817"/>
                <a:gd name="T106" fmla="*/ 251 w 732"/>
                <a:gd name="T107" fmla="*/ 1752 h 18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2"/>
                <a:gd name="T163" fmla="*/ 0 h 1817"/>
                <a:gd name="T164" fmla="*/ 732 w 732"/>
                <a:gd name="T165" fmla="*/ 1817 h 18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FF0000"/>
            </a:solidFill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Скругленный прямоугольник 278"/>
          <p:cNvSpPr/>
          <p:nvPr/>
        </p:nvSpPr>
        <p:spPr>
          <a:xfrm>
            <a:off x="323528" y="1916832"/>
            <a:ext cx="3528392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Качество и доступность современного общего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1" name="Скругленный прямоугольник 280"/>
          <p:cNvSpPr/>
          <p:nvPr/>
        </p:nvSpPr>
        <p:spPr>
          <a:xfrm>
            <a:off x="323528" y="4365104"/>
            <a:ext cx="3528392" cy="1080120"/>
          </a:xfrm>
          <a:prstGeom prst="roundRect">
            <a:avLst/>
          </a:prstGeom>
          <a:solidFill>
            <a:srgbClr val="B9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Современные образовательные практики для территории развития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323528" y="3140968"/>
            <a:ext cx="3528392" cy="1080120"/>
          </a:xfrm>
          <a:prstGeom prst="roundRect">
            <a:avLst/>
          </a:prstGeom>
          <a:solidFill>
            <a:srgbClr val="DCF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Кадровый потенциал и инфраструктура развития системы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260648"/>
            <a:ext cx="221457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" name="Овал 273"/>
          <p:cNvSpPr/>
          <p:nvPr/>
        </p:nvSpPr>
        <p:spPr>
          <a:xfrm>
            <a:off x="0" y="0"/>
            <a:ext cx="6786578" cy="1714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Красноярский Край входит в  число десяти ведущих регионов по индексу развития человеческого потенциала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/>
      <p:bldP spid="281" grpId="0" animBg="1"/>
      <p:bldP spid="2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60648"/>
            <a:ext cx="2096551" cy="7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857233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Всероссийская олимпиада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42985"/>
            <a:ext cx="88204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этап –2245 школьников (83%)</a:t>
            </a:r>
          </a:p>
          <a:p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этап (МЭ) – 922 участия - 473 школьника (26 %)</a:t>
            </a: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714620"/>
            <a:ext cx="44291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 участников –победители МЭ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65  участников – призеры МЭ</a:t>
            </a:r>
          </a:p>
          <a:p>
            <a:endParaRPr lang="ru-RU" dirty="0"/>
          </a:p>
        </p:txBody>
      </p:sp>
      <p:pic>
        <p:nvPicPr>
          <p:cNvPr id="10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85786" y="142853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Индивидуальные достижения учащихся  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Shape 170"/>
          <p:cNvPicPr preferRelativeResize="0"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323528" y="2071679"/>
            <a:ext cx="3364350" cy="714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0"/>
          <p:cNvGrpSpPr/>
          <p:nvPr/>
        </p:nvGrpSpPr>
        <p:grpSpPr>
          <a:xfrm>
            <a:off x="642490" y="6357958"/>
            <a:ext cx="8538022" cy="500042"/>
            <a:chOff x="642490" y="4515966"/>
            <a:chExt cx="8538022" cy="3711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7" name="Shape 170"/>
          <p:cNvPicPr preferRelativeResize="0"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500034" y="3429001"/>
            <a:ext cx="3364350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66682" y="4286257"/>
            <a:ext cx="44291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9учащихся –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РЭ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Фомин Сергей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призер по биологии (96,7б из 100) –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ТМК ОУ «ДСШ№4»</a:t>
            </a:r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601" name="Picture 1" descr="C:\Users\Елена\Desktop\Рисунок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2643182"/>
            <a:ext cx="4429156" cy="328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521250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dirty="0">
                <a:solidFill>
                  <a:srgbClr val="FFFFFF"/>
                </a:solidFill>
              </a:rPr>
              <a:t>Приоритеты дополнительного образования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4063486" y="1914451"/>
            <a:ext cx="4966800" cy="35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888432" cy="258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"/>
          <p:cNvGrpSpPr/>
          <p:nvPr/>
        </p:nvGrpSpPr>
        <p:grpSpPr>
          <a:xfrm>
            <a:off x="642490" y="6357957"/>
            <a:ext cx="8538022" cy="158213"/>
            <a:chOff x="642490" y="4515966"/>
            <a:chExt cx="8538022" cy="37116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42490" y="4515966"/>
              <a:ext cx="8501510" cy="72008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86050" y="4610135"/>
              <a:ext cx="63944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5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60648"/>
            <a:ext cx="2096551" cy="7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286248" y="1028343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i="1" dirty="0" smtClean="0">
                <a:solidFill>
                  <a:srgbClr val="002060"/>
                </a:solidFill>
              </a:rPr>
              <a:t>«</a:t>
            </a:r>
            <a:r>
              <a:rPr lang="ru-RU" i="1" dirty="0" smtClean="0">
                <a:solidFill>
                  <a:srgbClr val="002060"/>
                </a:solidFill>
              </a:rPr>
              <a:t>… дело касается не только робототехники – дело касается вообще </a:t>
            </a:r>
            <a:r>
              <a:rPr lang="ru-RU" b="1" i="1" dirty="0" smtClean="0">
                <a:solidFill>
                  <a:srgbClr val="C00000"/>
                </a:solidFill>
              </a:rPr>
              <a:t>всей системы внеклассного дополнительного образования</a:t>
            </a:r>
            <a:r>
              <a:rPr lang="ru-RU" i="1" dirty="0" smtClean="0">
                <a:solidFill>
                  <a:srgbClr val="002060"/>
                </a:solidFill>
              </a:rPr>
              <a:t>. Это, конечно, помощь будущим инженерным школам, мы таким образом уберём детей и с улицы, займём их и творчеством, и техническим творчеством, и художественным, каким угодно, спортом и так далее. Но это длительный процесс. Разрушить было легко – </a:t>
            </a:r>
            <a:r>
              <a:rPr lang="ru-RU" b="1" i="1" dirty="0" smtClean="0">
                <a:solidFill>
                  <a:srgbClr val="C00000"/>
                </a:solidFill>
              </a:rPr>
              <a:t>воссоздать очень сложно. </a:t>
            </a:r>
            <a:r>
              <a:rPr lang="ru-RU" i="1" dirty="0" smtClean="0">
                <a:solidFill>
                  <a:srgbClr val="002060"/>
                </a:solidFill>
              </a:rPr>
              <a:t>Очень сложно, просто иногда кажется, что это практически невозможно. Тем не менее этот процесс развивается, и в общем и в целом развивается позитивно, но недостаточными темпами.»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546032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 i="1" dirty="0" smtClean="0"/>
              <a:t>В.В. Путин</a:t>
            </a:r>
            <a:endParaRPr lang="ru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500098" y="142852"/>
            <a:ext cx="628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 sz="2200" b="1" dirty="0" smtClean="0">
                <a:solidFill>
                  <a:srgbClr val="002060"/>
                </a:solidFill>
              </a:rPr>
              <a:t>Приоритеты дополнительного образования </a:t>
            </a:r>
            <a:endParaRPr lang="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54873910"/>
              </p:ext>
            </p:extLst>
          </p:nvPr>
        </p:nvGraphicFramePr>
        <p:xfrm>
          <a:off x="323528" y="1028733"/>
          <a:ext cx="8640960" cy="528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6"/>
          <p:cNvGrpSpPr/>
          <p:nvPr/>
        </p:nvGrpSpPr>
        <p:grpSpPr>
          <a:xfrm>
            <a:off x="605978" y="6363110"/>
            <a:ext cx="8538022" cy="494890"/>
            <a:chOff x="642490" y="4515966"/>
            <a:chExt cx="8538022" cy="37116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490" y="4515966"/>
              <a:ext cx="8501510" cy="72008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57554" y="4610135"/>
              <a:ext cx="5822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3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71472" y="142851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" b="1" dirty="0" smtClean="0">
                <a:solidFill>
                  <a:srgbClr val="002060"/>
                </a:solidFill>
              </a:rPr>
              <a:t>Направления дополнительного образования</a:t>
            </a:r>
            <a:endParaRPr lang="ru" b="1" dirty="0">
              <a:solidFill>
                <a:srgbClr val="00206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0"/>
            <a:ext cx="271461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60648"/>
            <a:ext cx="2096551" cy="7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857233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Стипендиаты в районе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7962" y="2204864"/>
            <a:ext cx="5786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успехи в интеллектуальной и научной деятельности»: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Смирнова Дарья - ТМК ОУ «ДСШ №3»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Бобровник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Мария – ТМК ОУ «ДСШ №7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Фомин Сергей – ТМК ОУ «ДСШ№4»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Бражникова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Татьяна – ТМК ОУ «ДГ»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Алексеева Юлия – ТМК У «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Хатангская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СШ№1»</a:t>
            </a: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85786" y="142853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Индивидуальные достижения учащихся  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Shape 170"/>
          <p:cNvPicPr preferRelativeResize="0"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6588224" y="1556792"/>
            <a:ext cx="2088232" cy="72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0"/>
          <p:cNvGrpSpPr/>
          <p:nvPr/>
        </p:nvGrpSpPr>
        <p:grpSpPr>
          <a:xfrm>
            <a:off x="642490" y="6429396"/>
            <a:ext cx="8538022" cy="428604"/>
            <a:chOff x="642490" y="4515966"/>
            <a:chExt cx="8538022" cy="3711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44016" y="1281483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раевая именная стипендия имени доктора исторических наук В.Н.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Увачана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/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Ковалев Юрий (9кл ТМК ОУ «Караульская СШИ»)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Фефелов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Сергей (8кл. ТМК ОУ «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Караульская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СШИ)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51520" y="4481244"/>
            <a:ext cx="42862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 высокие достижения в спорте»: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Фелькер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Давыд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– ТМК ОУ «ДСШ№5»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Шульгина Наталья – ТМК ОУ «ДГ»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50786" y="5118283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 активную социальную работу»: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Сахар Андрей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– ТМК ОУ «ДСШ№7»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5746030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 успехи в творческой деятельности»: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Мамедова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Айнура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ТМК ОУ «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Караульская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СШИ»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2500298" y="714356"/>
            <a:ext cx="571504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Воспитанники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ДЮСШ по национальным видам спорта им.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А.Г.Кизима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5 призовых мест 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Первенство России по северному многоборью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18 призовых мест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краевые соревнования по северному многоборью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 призовых места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российские соревнования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3 призовых места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краевые соревнования по спортивной акробатике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7 призовых мест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краевые соревнования по греко-римской борьбе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32 призовых места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краевые соревнования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тхэквон-до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Группа 10"/>
          <p:cNvGrpSpPr/>
          <p:nvPr/>
        </p:nvGrpSpPr>
        <p:grpSpPr>
          <a:xfrm>
            <a:off x="642490" y="6429396"/>
            <a:ext cx="8538022" cy="428604"/>
            <a:chOff x="642490" y="4515966"/>
            <a:chExt cx="8538022" cy="3711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1" y="142852"/>
            <a:ext cx="497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Достижения обучающихся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0"/>
            <a:ext cx="2096551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3286125"/>
            <a:ext cx="8643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94" name="Picture 18" descr="\\consultant\Сетевые документы\Емельяненко\акробатика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71070">
            <a:off x="142844" y="928670"/>
            <a:ext cx="1857388" cy="2428892"/>
          </a:xfrm>
          <a:prstGeom prst="rect">
            <a:avLst/>
          </a:prstGeom>
          <a:noFill/>
        </p:spPr>
      </p:pic>
      <p:pic>
        <p:nvPicPr>
          <p:cNvPr id="126995" name="Picture 19" descr="C:\Users\Елена\Desktop\Рисунок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4214818"/>
            <a:ext cx="3929090" cy="2357454"/>
          </a:xfrm>
          <a:prstGeom prst="rect">
            <a:avLst/>
          </a:prstGeom>
          <a:noFill/>
        </p:spPr>
      </p:pic>
      <p:pic>
        <p:nvPicPr>
          <p:cNvPr id="126996" name="Picture 20" descr="C:\Users\Елена\Desktop\Рисунок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790640">
            <a:off x="139617" y="4644254"/>
            <a:ext cx="2940214" cy="190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10"/>
          <p:cNvGrpSpPr/>
          <p:nvPr/>
        </p:nvGrpSpPr>
        <p:grpSpPr>
          <a:xfrm>
            <a:off x="642490" y="6429396"/>
            <a:ext cx="8538022" cy="428604"/>
            <a:chOff x="642490" y="4515966"/>
            <a:chExt cx="8538022" cy="3711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1" y="142852"/>
            <a:ext cx="497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Достижения обучающихся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0"/>
            <a:ext cx="2096551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59832" y="980142"/>
            <a:ext cx="579844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                      Воспитанники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ДЮЦТТ «Юниор»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Студия эстрадного танца «Радость»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региональный турнир г. Норильск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Ансамбль «Фламенко»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лауреат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степени, международный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фестиваль «Звездный олимп»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Творческая мастерская «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Малси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ЯЛМ»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гран-при на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международной выставке-ярмарке «Сокровище Севера»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Команды спортивного туризма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чемпионат Красноярского края первенство Сибирского округа, кубок Красноярского края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8_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632335"/>
            <a:ext cx="1944216" cy="267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146" name="Picture 2" descr="\\consultant\Сетевые документы\Емельяненко\марта 25, 2016JNR_38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3514" y="1268760"/>
            <a:ext cx="2884310" cy="206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83768" y="472514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Команда по робототехнике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 и 3 места «Битва роботов 2015», г. Норильск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142852"/>
            <a:ext cx="20965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14282" y="836712"/>
            <a:ext cx="4501734" cy="2052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/>
        </p:nvGraphicFramePr>
        <p:xfrm>
          <a:off x="285720" y="857232"/>
          <a:ext cx="821537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Shape 110" descr="C:\Users\zalega\Desktop\Красноярск 2015\Рисунки\Top.png"/>
          <p:cNvPicPr preferRelativeResize="0"/>
          <p:nvPr/>
        </p:nvPicPr>
        <p:blipFill rotWithShape="1">
          <a:blip r:embed="rId5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57950" cy="64291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42976" y="142852"/>
            <a:ext cx="495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Образование: кадры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36" y="4437112"/>
          <a:ext cx="6357982" cy="2173194"/>
        </p:xfrm>
        <a:graphic>
          <a:graphicData uri="http://schemas.openxmlformats.org/drawingml/2006/table">
            <a:tbl>
              <a:tblPr/>
              <a:tblGrid>
                <a:gridCol w="1357322"/>
                <a:gridCol w="1613664"/>
                <a:gridCol w="1520467"/>
                <a:gridCol w="1866529"/>
              </a:tblGrid>
              <a:tr h="480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Период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(чел.)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высшую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категорию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первую категорию (чел.)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 – 2012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2012– 2013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216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2013 - 2014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137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 – 2015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122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 –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857233"/>
            <a:ext cx="4786314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…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Управление качеством в школе начинается с работы с человеком и прежде всего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учителем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 заканчивается работой с кадрами, повышением их профессионального уровня.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Других путей нет…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Ю. А. </a:t>
            </a:r>
            <a:r>
              <a:rPr lang="ru-RU" sz="1400" dirty="0" err="1" smtClean="0"/>
              <a:t>Конаржевский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4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29" y="142852"/>
            <a:ext cx="414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Кадры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0"/>
            <a:ext cx="19536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10"/>
          <p:cNvGrpSpPr/>
          <p:nvPr/>
        </p:nvGrpSpPr>
        <p:grpSpPr>
          <a:xfrm>
            <a:off x="3000364" y="6422859"/>
            <a:ext cx="6180148" cy="484611"/>
            <a:chOff x="3000364" y="4510309"/>
            <a:chExt cx="6180148" cy="41967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57752" y="4510309"/>
              <a:ext cx="4286248" cy="39592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00364" y="4610140"/>
              <a:ext cx="6180148" cy="319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                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8433" name="Picture 1" descr="C:\Users\Елена\Desktop\Рисунок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785795"/>
            <a:ext cx="2928958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5072074"/>
            <a:ext cx="507209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«Педагогический дебют» - 10 чел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Молодой учитель – </a:t>
            </a:r>
            <a:r>
              <a:rPr lang="ru-RU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диплом </a:t>
            </a:r>
            <a:r>
              <a:rPr lang="ru-RU" sz="16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победителя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приз детских симпатий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Сухих А.Г.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Молодой педагог дополнительного образования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диплом победителя 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Елеков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К. 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2828836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Лучший классный руководитель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 -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Абсолютные победители: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Чернякова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Т.В. – ТМК ОУ «ДСШ№3»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Величко Л.М. – ТМК ОУ «ДГ»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Чептынова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Л.М. – ТМК ОУ «ДСШ№5»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Елена\Desktop\Рисунок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4000504"/>
            <a:ext cx="3469880" cy="228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3645024"/>
            <a:ext cx="3779912" cy="13573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«Мы не являемся ровесниками наших детей, но должны быть их современниками»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sz="1700" i="1" dirty="0" smtClean="0">
                <a:solidFill>
                  <a:srgbClr val="002060"/>
                </a:solidFill>
              </a:rPr>
              <a:t>Е.А</a:t>
            </a:r>
            <a:r>
              <a:rPr lang="ru-RU" sz="1700" i="1" dirty="0" smtClean="0"/>
              <a:t>. Ямбург </a:t>
            </a:r>
            <a:endParaRPr lang="ru-RU" sz="2600" dirty="0"/>
          </a:p>
        </p:txBody>
      </p:sp>
      <p:pic>
        <p:nvPicPr>
          <p:cNvPr id="4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29" y="142852"/>
            <a:ext cx="414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Кадры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0"/>
            <a:ext cx="19536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/>
          <p:nvPr/>
        </p:nvGrpSpPr>
        <p:grpSpPr>
          <a:xfrm>
            <a:off x="605978" y="6429396"/>
            <a:ext cx="8538022" cy="428604"/>
            <a:chOff x="642490" y="4515966"/>
            <a:chExt cx="8538022" cy="3711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2490" y="4515966"/>
              <a:ext cx="8501510" cy="33936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00364" y="4610135"/>
              <a:ext cx="61801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18434" name="Picture 2" descr="C:\Users\Елена\Desktop\Рисунок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1232" y="1484784"/>
            <a:ext cx="3535264" cy="223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2844" y="4286256"/>
            <a:ext cx="900115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Лучший воспитатель ДОУ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» - 9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дипломом I </a:t>
            </a:r>
            <a:r>
              <a:rPr lang="ru-RU" dirty="0" err="1" smtClean="0">
                <a:solidFill>
                  <a:srgbClr val="002060"/>
                </a:solidFill>
              </a:rPr>
              <a:t>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</a:rPr>
              <a:t>Шуман Р.В.-ТМБ ДОУ «Сказка»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дипломом II </a:t>
            </a:r>
            <a:r>
              <a:rPr lang="ru-RU" dirty="0" err="1" smtClean="0">
                <a:solidFill>
                  <a:srgbClr val="002060"/>
                </a:solidFill>
              </a:rPr>
              <a:t>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</a:rPr>
              <a:t>Евсеева Л.А. - ТМБ ДОУ «Льдинка»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дипломом III </a:t>
            </a:r>
            <a:r>
              <a:rPr lang="ru-RU" dirty="0" err="1" smtClean="0">
                <a:solidFill>
                  <a:srgbClr val="002060"/>
                </a:solidFill>
              </a:rPr>
              <a:t>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</a:rPr>
              <a:t>Чиркова</a:t>
            </a:r>
            <a:r>
              <a:rPr lang="ru-RU" b="1" dirty="0" smtClean="0">
                <a:solidFill>
                  <a:srgbClr val="C00000"/>
                </a:solidFill>
              </a:rPr>
              <a:t> А. Я. - ТМБ ДОУ «Забава»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Лучший педагог-психолог ДОУ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» - 3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                      Ошева И.И. – ТМБ ДОУ «Сказка»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Лучший музыкальный руководитель ДОУ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» -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Середа Т.В. – ТМБ ДОУ «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568" y="2348880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Мероприятия  перезагрузки: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организация Зимних совещаний для управленческих команд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проведение Методических недель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проведение Дней «ФГОС открывается для всех»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конференция «Новый взгляд»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306" y="1004535"/>
            <a:ext cx="4357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Абсолютный победитель конкурса «Учитель года» 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Прохоров Денис Викторович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учитель физики ТМК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ОУ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«ДСШ№7»)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005410" cy="857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0"/>
            <a:ext cx="242889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 descr="http://xn--80abucjiibhv9a.xn--p1ai/media/events/photos/big/41d5f4598f5f6623dc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556792"/>
            <a:ext cx="4572000" cy="30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8064" y="1556792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Подписание данного соглашения стало результатом нашей многолетней работы, направленной на формирование финансовой грамотности у наших школьников.</a:t>
            </a:r>
            <a:r>
              <a:rPr lang="ru-RU" dirty="0" smtClean="0"/>
              <a:t> </a:t>
            </a:r>
            <a:r>
              <a:rPr lang="ru-RU" i="1" dirty="0" smtClean="0"/>
              <a:t>Вопросы финансовой грамотности в современном мире приобретают особую актуальность и крайне важно, чтобы выпускники наших школ получали необходимые знания и умения использования своих финансов и пользования финансовыми услугами</a:t>
            </a:r>
            <a:r>
              <a:rPr lang="ru-RU" dirty="0" smtClean="0"/>
              <a:t>».  </a:t>
            </a:r>
          </a:p>
          <a:p>
            <a:r>
              <a:rPr lang="ru-RU" dirty="0" smtClean="0"/>
              <a:t>                                        Н.В. Третьяк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Соглашение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и Банк России</a:t>
            </a:r>
            <a:endParaRPr lang="ru-RU" b="1" dirty="0"/>
          </a:p>
        </p:txBody>
      </p:sp>
      <p:grpSp>
        <p:nvGrpSpPr>
          <p:cNvPr id="11" name="Группа 6"/>
          <p:cNvGrpSpPr/>
          <p:nvPr/>
        </p:nvGrpSpPr>
        <p:grpSpPr>
          <a:xfrm>
            <a:off x="605978" y="6363110"/>
            <a:ext cx="8538022" cy="494890"/>
            <a:chOff x="642490" y="4515966"/>
            <a:chExt cx="8538022" cy="3711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2490" y="4515966"/>
              <a:ext cx="8501510" cy="72008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57554" y="4610135"/>
              <a:ext cx="5822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РОССИЙСКИЙ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9300" y="0"/>
            <a:ext cx="6724440" cy="8972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1" name="Shape 111"/>
          <p:cNvSpPr txBox="1"/>
          <p:nvPr/>
        </p:nvSpPr>
        <p:spPr>
          <a:xfrm>
            <a:off x="383825" y="33952"/>
            <a:ext cx="5974125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Новый региональный бренд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5286380" y="4286256"/>
            <a:ext cx="3707932" cy="1928826"/>
          </a:xfrm>
          <a:custGeom>
            <a:avLst/>
            <a:gdLst>
              <a:gd name="connsiteX0" fmla="*/ 141501 w 4378465"/>
              <a:gd name="connsiteY0" fmla="*/ 0 h 848990"/>
              <a:gd name="connsiteX1" fmla="*/ 4378465 w 4378465"/>
              <a:gd name="connsiteY1" fmla="*/ 0 h 848990"/>
              <a:gd name="connsiteX2" fmla="*/ 4378465 w 4378465"/>
              <a:gd name="connsiteY2" fmla="*/ 0 h 848990"/>
              <a:gd name="connsiteX3" fmla="*/ 4378465 w 4378465"/>
              <a:gd name="connsiteY3" fmla="*/ 707489 h 848990"/>
              <a:gd name="connsiteX4" fmla="*/ 4236964 w 4378465"/>
              <a:gd name="connsiteY4" fmla="*/ 848990 h 848990"/>
              <a:gd name="connsiteX5" fmla="*/ 0 w 4378465"/>
              <a:gd name="connsiteY5" fmla="*/ 848990 h 848990"/>
              <a:gd name="connsiteX6" fmla="*/ 0 w 4378465"/>
              <a:gd name="connsiteY6" fmla="*/ 848990 h 848990"/>
              <a:gd name="connsiteX7" fmla="*/ 0 w 4378465"/>
              <a:gd name="connsiteY7" fmla="*/ 141501 h 848990"/>
              <a:gd name="connsiteX8" fmla="*/ 141501 w 4378465"/>
              <a:gd name="connsiteY8" fmla="*/ 0 h 8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465" h="848990">
                <a:moveTo>
                  <a:pt x="141501" y="0"/>
                </a:moveTo>
                <a:lnTo>
                  <a:pt x="4378465" y="0"/>
                </a:lnTo>
                <a:lnTo>
                  <a:pt x="4378465" y="0"/>
                </a:lnTo>
                <a:lnTo>
                  <a:pt x="4378465" y="707489"/>
                </a:lnTo>
                <a:cubicBezTo>
                  <a:pt x="4378465" y="785638"/>
                  <a:pt x="4315113" y="848990"/>
                  <a:pt x="4236964" y="848990"/>
                </a:cubicBezTo>
                <a:lnTo>
                  <a:pt x="0" y="848990"/>
                </a:lnTo>
                <a:lnTo>
                  <a:pt x="0" y="848990"/>
                </a:lnTo>
                <a:lnTo>
                  <a:pt x="0" y="141501"/>
                </a:lnTo>
                <a:cubicBezTo>
                  <a:pt x="0" y="63352"/>
                  <a:pt x="63352" y="0"/>
                  <a:pt x="14150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6684" tIns="56684" rIns="56684" bIns="56684" numCol="1" spcCol="1270" anchor="ctr" anchorCtr="0">
            <a:noAutofit/>
          </a:bodyPr>
          <a:lstStyle/>
          <a:p>
            <a:pPr marL="354013" indent="-354013"/>
            <a:r>
              <a:rPr lang="ru-RU" altLang="ru-RU" sz="2200" dirty="0" smtClean="0">
                <a:solidFill>
                  <a:srgbClr val="002060"/>
                </a:solidFill>
              </a:rPr>
              <a:t>        РАЗВИТИЕ: </a:t>
            </a:r>
          </a:p>
          <a:p>
            <a:pPr marL="354013" indent="-354013"/>
            <a:r>
              <a:rPr lang="ru-RU" altLang="ru-RU" sz="2200" dirty="0" smtClean="0">
                <a:solidFill>
                  <a:srgbClr val="002060"/>
                </a:solidFill>
              </a:rPr>
              <a:t>    технологий</a:t>
            </a:r>
          </a:p>
          <a:p>
            <a:pPr marL="354013" indent="-354013"/>
            <a:r>
              <a:rPr lang="ru-RU" altLang="ru-RU" sz="2200" dirty="0" smtClean="0">
                <a:solidFill>
                  <a:srgbClr val="002060"/>
                </a:solidFill>
              </a:rPr>
              <a:t>    мировой экономики</a:t>
            </a:r>
          </a:p>
          <a:p>
            <a:pPr marL="354013" indent="-354013">
              <a:spcAft>
                <a:spcPts val="600"/>
              </a:spcAft>
            </a:pPr>
            <a:r>
              <a:rPr lang="ru-RU" altLang="ru-RU" sz="2200" dirty="0" smtClean="0">
                <a:solidFill>
                  <a:srgbClr val="002060"/>
                </a:solidFill>
              </a:rPr>
              <a:t>    инновационных процессов</a:t>
            </a:r>
            <a:endParaRPr lang="ru-RU" sz="2200" kern="1200" dirty="0">
              <a:solidFill>
                <a:srgbClr val="002060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286380" y="2786058"/>
            <a:ext cx="3707932" cy="1357322"/>
          </a:xfrm>
          <a:custGeom>
            <a:avLst/>
            <a:gdLst>
              <a:gd name="connsiteX0" fmla="*/ 147641 w 4422312"/>
              <a:gd name="connsiteY0" fmla="*/ 0 h 885829"/>
              <a:gd name="connsiteX1" fmla="*/ 4422312 w 4422312"/>
              <a:gd name="connsiteY1" fmla="*/ 0 h 885829"/>
              <a:gd name="connsiteX2" fmla="*/ 4422312 w 4422312"/>
              <a:gd name="connsiteY2" fmla="*/ 0 h 885829"/>
              <a:gd name="connsiteX3" fmla="*/ 4422312 w 4422312"/>
              <a:gd name="connsiteY3" fmla="*/ 738188 h 885829"/>
              <a:gd name="connsiteX4" fmla="*/ 4274671 w 4422312"/>
              <a:gd name="connsiteY4" fmla="*/ 885829 h 885829"/>
              <a:gd name="connsiteX5" fmla="*/ 0 w 4422312"/>
              <a:gd name="connsiteY5" fmla="*/ 885829 h 885829"/>
              <a:gd name="connsiteX6" fmla="*/ 0 w 4422312"/>
              <a:gd name="connsiteY6" fmla="*/ 885829 h 885829"/>
              <a:gd name="connsiteX7" fmla="*/ 0 w 4422312"/>
              <a:gd name="connsiteY7" fmla="*/ 147641 h 885829"/>
              <a:gd name="connsiteX8" fmla="*/ 147641 w 442231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312" h="885829">
                <a:moveTo>
                  <a:pt x="147641" y="0"/>
                </a:moveTo>
                <a:lnTo>
                  <a:pt x="4422312" y="0"/>
                </a:lnTo>
                <a:lnTo>
                  <a:pt x="4422312" y="0"/>
                </a:lnTo>
                <a:lnTo>
                  <a:pt x="4422312" y="738188"/>
                </a:lnTo>
                <a:cubicBezTo>
                  <a:pt x="4422312" y="819728"/>
                  <a:pt x="4356211" y="885829"/>
                  <a:pt x="427467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sz="2000" dirty="0" smtClean="0">
                <a:solidFill>
                  <a:srgbClr val="002060"/>
                </a:solidFill>
              </a:rPr>
              <a:t>Проект Стратегии социально-экономического </a:t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развития Красноярского края до 2030 года.</a:t>
            </a:r>
            <a:endParaRPr lang="ru-RU" sz="2000" kern="1200" dirty="0">
              <a:solidFill>
                <a:srgbClr val="00206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286380" y="1714488"/>
            <a:ext cx="3707933" cy="1000132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ФГОС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928671"/>
            <a:ext cx="5121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Красноярский стандарт качества образования</a:t>
            </a:r>
          </a:p>
        </p:txBody>
      </p:sp>
      <p:pic>
        <p:nvPicPr>
          <p:cNvPr id="1027" name="Picture 3" descr="C:\Users\Елена\Desktop\30.03\25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296" y="2000240"/>
            <a:ext cx="485775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260648"/>
            <a:ext cx="221457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xn--80abucjiibhv9a.xn--p1ai/media/events/photos/medium/41d5f44773f7ca757d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036" y="764704"/>
            <a:ext cx="357186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1"/>
            <a:ext cx="6362600" cy="714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0"/>
            <a:ext cx="200026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1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Сельская школа- центр образовательных и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социо-культурных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услуг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6"/>
          <p:cNvGrpSpPr/>
          <p:nvPr/>
        </p:nvGrpSpPr>
        <p:grpSpPr>
          <a:xfrm>
            <a:off x="605978" y="6525344"/>
            <a:ext cx="8538022" cy="287875"/>
            <a:chOff x="642490" y="4587973"/>
            <a:chExt cx="8538022" cy="299161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642490" y="4587973"/>
              <a:ext cx="8501510" cy="47511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57554" y="4610135"/>
              <a:ext cx="5822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РОССИЙСКИЙ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788024" y="965627"/>
            <a:ext cx="4143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Вам отведена главная роль в воспитании и обучении детей в сельской местности. Вам должны быть созданы оптимальные условия работы. Мы будем делать все возможное, чтобы эти условия улучшались»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sz="1400" i="1" dirty="0" smtClean="0"/>
              <a:t>Министр О.Ю. Васильева</a:t>
            </a:r>
            <a:endParaRPr 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852" y="3723997"/>
            <a:ext cx="34930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Край: основные проблемы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Слабая </a:t>
            </a:r>
            <a:r>
              <a:rPr lang="ru-RU" b="1" dirty="0" err="1" smtClean="0">
                <a:solidFill>
                  <a:srgbClr val="C00000"/>
                </a:solidFill>
              </a:rPr>
              <a:t>сформированность</a:t>
            </a:r>
            <a:r>
              <a:rPr lang="ru-RU" b="1" dirty="0" smtClean="0">
                <a:solidFill>
                  <a:srgbClr val="C00000"/>
                </a:solidFill>
              </a:rPr>
              <a:t> образовательной инфраструктуры сельской школы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Основная задача: разработка концепции развития сельской школы, обеспечивающей </a:t>
            </a:r>
            <a:r>
              <a:rPr lang="ru-RU" b="1" dirty="0" smtClean="0">
                <a:solidFill>
                  <a:srgbClr val="C00000"/>
                </a:solidFill>
              </a:rPr>
              <a:t>новые образовательные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7" name="Picture 1" descr="C:\Users\Елена\Desktop\41d5f60ec84b5bd5bc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2996952"/>
            <a:ext cx="4104456" cy="312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0"/>
            <a:ext cx="6005410" cy="857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0"/>
            <a:ext cx="242889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500174"/>
            <a:ext cx="6572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«Разум и чувство»</a:t>
            </a:r>
          </a:p>
          <a:p>
            <a:pPr fontAlgn="base"/>
            <a:endParaRPr lang="ru-RU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«Честь и бесчестие»</a:t>
            </a:r>
          </a:p>
          <a:p>
            <a:pPr fontAlgn="base"/>
            <a:endParaRPr lang="ru-RU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«Победа и поражение»</a:t>
            </a:r>
          </a:p>
          <a:p>
            <a:pPr fontAlgn="base"/>
            <a:endParaRPr lang="ru-RU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«Опыт и ошибки»</a:t>
            </a:r>
          </a:p>
          <a:p>
            <a:pPr fontAlgn="base"/>
            <a:endParaRPr lang="ru-RU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«Дружба и вражда»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42852"/>
            <a:ext cx="5366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Тематические направления итогового сочинения в 2016-2017 учебном году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605978" y="6363110"/>
            <a:ext cx="8538022" cy="494890"/>
            <a:chOff x="642490" y="4515966"/>
            <a:chExt cx="8538022" cy="3711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2490" y="4515966"/>
              <a:ext cx="8501510" cy="72008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57554" y="4610135"/>
              <a:ext cx="5822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РОССИЙСКИЙ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pic>
        <p:nvPicPr>
          <p:cNvPr id="22530" name="Picture 2" descr="http://school1-taimyr.ru/images/8l7ygtb7iz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1142984"/>
            <a:ext cx="4572032" cy="384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bucjiibhv9a.xn--p1ai/media/projects/full/41d5a87d35db19ce4e6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8858280" cy="4929222"/>
          </a:xfrm>
          <a:prstGeom prst="rect">
            <a:avLst/>
          </a:prstGeom>
          <a:noFill/>
        </p:spPr>
      </p:pic>
      <p:pic>
        <p:nvPicPr>
          <p:cNvPr id="5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-1"/>
            <a:ext cx="6005410" cy="571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470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Федеральный проект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0"/>
            <a:ext cx="2214578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714356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Обеспечить организацию аналитической деятельности педагогов и управленческой команды ОУ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оценки эффективности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внедрения ФГОС в ОУ, ДОУ,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выявления дефицитов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организации образовательного процесса, дефицитов 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Отработать технологию получения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социального заказа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образовательные услуги со стороны родителей и обучающихся. Организовать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оценку ресурсов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образовательного учреждения на предмет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соответствия образовательным потребностям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обучающихся и требованиям ФГОС. Изучить и оценить внешние ресурсы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Включить в ООП, Программы развития образовательных учреждений меры, направленные на повышение качества образовательного процесса, обеспечивающего достижение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индивидуально–ориентированных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образовательных результатов каждым обучающимся, а также мероприятия по совершенствованию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системы оценки качества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учреждения в соответствии с требованиями ФГОС.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142852"/>
            <a:ext cx="5345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на 2016-2017 учебный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0"/>
            <a:ext cx="257173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16"/>
          <p:cNvGrpSpPr/>
          <p:nvPr/>
        </p:nvGrpSpPr>
        <p:grpSpPr>
          <a:xfrm>
            <a:off x="605978" y="6429396"/>
            <a:ext cx="8538022" cy="428604"/>
            <a:chOff x="642490" y="4515966"/>
            <a:chExt cx="8538022" cy="3711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2490" y="4515966"/>
              <a:ext cx="8501510" cy="29694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00298" y="4610135"/>
              <a:ext cx="6680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857232"/>
            <a:ext cx="8643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организационно-управленческих, кадровых и материально-технических условий, необходимых для выявления и учета всех детей, проявляющих повышенный уровень способностей и одаренность в различных видах деятельности. Разработка их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индивидуальных образовательных траекторий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 договорных отношений с образовательными учреждениями всех уровней и социальными партнерами для обеспечения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преемственности работы с одаренными детьми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определения и реализации их образовательной траектории, включая меры, направленные на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профессиональную ориентацию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территориальном материале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сетевого взаимодействия общеобразовательных учреждений и учреждений дополнительного образования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142852"/>
            <a:ext cx="5345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на 2016-2017 учебный год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0"/>
            <a:ext cx="242889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16"/>
          <p:cNvGrpSpPr/>
          <p:nvPr/>
        </p:nvGrpSpPr>
        <p:grpSpPr>
          <a:xfrm>
            <a:off x="605978" y="6429396"/>
            <a:ext cx="8538022" cy="428604"/>
            <a:chOff x="642490" y="4515966"/>
            <a:chExt cx="8538022" cy="3711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2490" y="4515966"/>
              <a:ext cx="8501510" cy="29694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00298" y="4610135"/>
              <a:ext cx="6680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dirty="0">
                <a:solidFill>
                  <a:srgbClr val="FFFFFF"/>
                </a:solidFill>
              </a:rPr>
              <a:t>Задачи на </a:t>
            </a:r>
            <a:r>
              <a:rPr lang="ru" sz="2400" dirty="0" smtClean="0">
                <a:solidFill>
                  <a:srgbClr val="FFFFFF"/>
                </a:solidFill>
              </a:rPr>
              <a:t>201-2017 </a:t>
            </a:r>
            <a:r>
              <a:rPr lang="ru" sz="2400" dirty="0">
                <a:solidFill>
                  <a:srgbClr val="FFFFFF"/>
                </a:solidFill>
              </a:rPr>
              <a:t>учебный год</a:t>
            </a:r>
          </a:p>
        </p:txBody>
      </p:sp>
      <p:sp>
        <p:nvSpPr>
          <p:cNvPr id="13" name="Shape 471"/>
          <p:cNvSpPr txBox="1"/>
          <p:nvPr/>
        </p:nvSpPr>
        <p:spPr>
          <a:xfrm>
            <a:off x="2411760" y="2214554"/>
            <a:ext cx="6984776" cy="714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Совершенствование ВСОКО   как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инструмента диагностики и управления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развитием ОУ</a:t>
            </a:r>
            <a:endParaRPr lang="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hape 472"/>
          <p:cNvSpPr txBox="1"/>
          <p:nvPr/>
        </p:nvSpPr>
        <p:spPr>
          <a:xfrm>
            <a:off x="2399774" y="2901052"/>
            <a:ext cx="6780739" cy="860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разработке мониторинга дошкольных образовательных учреждений и учреждений дополнительного образования</a:t>
            </a:r>
            <a:endParaRPr lang="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hape 473"/>
          <p:cNvSpPr txBox="1"/>
          <p:nvPr/>
        </p:nvSpPr>
        <p:spPr>
          <a:xfrm>
            <a:off x="2411760" y="3807908"/>
            <a:ext cx="6696744" cy="865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практику управления независимой оценки качества образовательной деятельности образовательных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учреждений</a:t>
            </a:r>
            <a:endParaRPr lang="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hape 474"/>
          <p:cNvSpPr txBox="1"/>
          <p:nvPr/>
        </p:nvSpPr>
        <p:spPr>
          <a:xfrm>
            <a:off x="2399774" y="5214949"/>
            <a:ext cx="6708730" cy="497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Реализация  муниципальных проектов: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«Образование без границ» по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инклюзивному образованию и тиражирование успешных практик пилотных образовательных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учреждений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«ПРОФИ»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Универс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grpSp>
        <p:nvGrpSpPr>
          <p:cNvPr id="5" name="Группа 16"/>
          <p:cNvGrpSpPr/>
          <p:nvPr/>
        </p:nvGrpSpPr>
        <p:grpSpPr>
          <a:xfrm>
            <a:off x="605978" y="6429396"/>
            <a:ext cx="8538022" cy="428604"/>
            <a:chOff x="642490" y="4515966"/>
            <a:chExt cx="8538022" cy="37116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2490" y="4515966"/>
              <a:ext cx="8501510" cy="29694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00298" y="4610135"/>
              <a:ext cx="6680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ТАЙМЫРСКИЙ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787640" y="2820551"/>
            <a:ext cx="7356361" cy="6095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87639" y="3770780"/>
            <a:ext cx="7356361" cy="6236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7638" y="2285990"/>
            <a:ext cx="7361010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99774" y="1357298"/>
            <a:ext cx="6458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Сокращение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разрыва между низкими и высокими образовательными результатами школ при условии их общей положительной динамики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87638" y="4643199"/>
            <a:ext cx="7356362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" y="1580409"/>
            <a:ext cx="1644375" cy="328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1785926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31044" y="2851030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06629" y="2357430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06629" y="3707474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31044" y="4625261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" name="Shape 110" descr="C:\Users\zalega\Desktop\Красноярск 2015\Рисунки\Top.png"/>
          <p:cNvPicPr preferRelativeResize="0"/>
          <p:nvPr/>
        </p:nvPicPr>
        <p:blipFill rotWithShape="1">
          <a:blip r:embed="rId4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0"/>
            <a:ext cx="2453741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642910" y="214289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и задачи на 2016-2017 учебный год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472" y="714357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стандарта качества образования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ru" sz="2400">
                <a:solidFill>
                  <a:schemeClr val="lt1"/>
                </a:solidFill>
              </a:rPr>
              <a:t>Задачи на 2016-2017 учебный год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2555776" y="2071678"/>
            <a:ext cx="6432631" cy="928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управленческого корпуса </a:t>
            </a: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образовательных учреждений </a:t>
            </a:r>
            <a:r>
              <a:rPr lang="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счет реализации модели повышения квалификации </a:t>
            </a:r>
            <a:r>
              <a:rPr lang="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вовлечения </a:t>
            </a:r>
            <a:r>
              <a:rPr lang="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проекты развития муниципальной системы образования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2555776" y="3286124"/>
            <a:ext cx="6432631" cy="571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Разработка эффективных механизмов сопровождения молодых педагогов в образовательных </a:t>
            </a:r>
            <a:r>
              <a:rPr lang="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учреждениях</a:t>
            </a:r>
            <a:endParaRPr lang="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2555776" y="4143380"/>
            <a:ext cx="6432631" cy="714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Совершенствование системы профессиональных конкурсов для руководителей и педагогов города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2555776" y="5000636"/>
            <a:ext cx="6364838" cy="785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69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Разработка механизмов эффективного привлечения в образовательные учреждения </a:t>
            </a:r>
            <a:r>
              <a:rPr lang="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молодых </a:t>
            </a:r>
            <a:r>
              <a:rPr lang="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специалистов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6484820"/>
            <a:ext cx="6965966" cy="3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ТАЙМЫРРСКИЙ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СТАНДАРТ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1835698" y="3143247"/>
            <a:ext cx="7308302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7432" y="1418683"/>
            <a:ext cx="1721417" cy="35252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30010" y="2308810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30010" y="3388930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30010" y="4286256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31044" y="5189130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0"/>
            <a:ext cx="2453741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Shape 110" descr="C:\Users\zalega\Desktop\Красноярск 2015\Рисунки\Top.png"/>
          <p:cNvPicPr preferRelativeResize="0"/>
          <p:nvPr/>
        </p:nvPicPr>
        <p:blipFill rotWithShape="1">
          <a:blip r:embed="rId5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005410" cy="714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571472" y="214291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и задачи на 2016-2017 учебный год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6000" y="92867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Кадры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43174" y="601199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Реализация   проекта «Перезагрузка»</a:t>
            </a:r>
            <a:endParaRPr lang="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1772" y="5981218"/>
            <a:ext cx="5527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1800202" y="4031353"/>
            <a:ext cx="7308302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1835698" y="4869160"/>
            <a:ext cx="7308302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1835698" y="5831553"/>
            <a:ext cx="7308302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V="1">
            <a:off x="467544" y="6479624"/>
            <a:ext cx="8676456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25229"/>
            <a:ext cx="9153159" cy="402354"/>
          </a:xfrm>
          <a:prstGeom prst="rect">
            <a:avLst/>
          </a:prstGeom>
          <a:noFill/>
        </p:spPr>
      </p:pic>
      <p:pic>
        <p:nvPicPr>
          <p:cNvPr id="67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1" y="57150"/>
            <a:ext cx="6858015" cy="86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2400" dirty="0" smtClean="0"/>
              <a:t>СОЗДАНИЕ МЕЖВЕДОМСТВЕННЫХ, МЕЖМУНИЦИПАЛЬНЫХ, СИСТЕМНЫХ ПРОЕКТОВ</a:t>
            </a:r>
            <a:endParaRPr sz="2400" dirty="0"/>
          </a:p>
        </p:txBody>
      </p:sp>
      <p:sp>
        <p:nvSpPr>
          <p:cNvPr id="140293" name="TextBox 5"/>
          <p:cNvSpPr txBox="1">
            <a:spLocks noChangeArrowheads="1"/>
          </p:cNvSpPr>
          <p:nvPr/>
        </p:nvSpPr>
        <p:spPr bwMode="auto">
          <a:xfrm>
            <a:off x="2935288" y="1944688"/>
            <a:ext cx="32702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Ачинск,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Дивногорск,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Дудинка,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Енисейск,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Железногорск,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Зеленогорск,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Канск,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г. Красноярск,</a:t>
            </a:r>
          </a:p>
          <a:p>
            <a:pPr marL="357188" indent="-357188">
              <a:spcAft>
                <a:spcPts val="500"/>
              </a:spcAft>
            </a:pPr>
            <a:r>
              <a:rPr lang="ru-RU" altLang="ru-RU"/>
              <a:t>          – г. Назарово,</a:t>
            </a:r>
          </a:p>
          <a:p>
            <a:pPr marL="357188" indent="-357188">
              <a:spcAft>
                <a:spcPts val="500"/>
              </a:spcAft>
            </a:pPr>
            <a:r>
              <a:rPr lang="ru-RU" altLang="ru-RU"/>
              <a:t>            – г. Сосновоборск,</a:t>
            </a:r>
          </a:p>
          <a:p>
            <a:pPr marL="357188" indent="-357188">
              <a:spcAft>
                <a:spcPts val="500"/>
              </a:spcAft>
            </a:pPr>
            <a:r>
              <a:rPr lang="ru-RU" altLang="ru-RU"/>
              <a:t>          – г. Минусинск,</a:t>
            </a:r>
          </a:p>
          <a:p>
            <a:pPr marL="357188" indent="-357188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 Енисейский район,</a:t>
            </a:r>
          </a:p>
        </p:txBody>
      </p:sp>
      <p:sp>
        <p:nvSpPr>
          <p:cNvPr id="140294" name="TextBox 8"/>
          <p:cNvSpPr txBox="1">
            <a:spLocks noChangeArrowheads="1"/>
          </p:cNvSpPr>
          <p:nvPr/>
        </p:nvSpPr>
        <p:spPr bwMode="auto">
          <a:xfrm>
            <a:off x="0" y="1027113"/>
            <a:ext cx="9144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900">
                <a:solidFill>
                  <a:schemeClr val="bg1"/>
                </a:solidFill>
              </a:rPr>
              <a:t>ПРОЕКТ «ТЕРРИТОРИАЛЬНЫЕ ПРОГРАММЫ И СЕТЕВЫЕ КООПЕРАЦИИ»</a:t>
            </a:r>
          </a:p>
        </p:txBody>
      </p:sp>
      <p:pic>
        <p:nvPicPr>
          <p:cNvPr id="140295" name="Рисунок 15" descr="Красноярск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25" y="1544638"/>
            <a:ext cx="2689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6" name="Рисунок 16" descr="50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47775" y="4279900"/>
            <a:ext cx="24558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TextBox 17"/>
          <p:cNvSpPr txBox="1">
            <a:spLocks noChangeArrowheads="1"/>
          </p:cNvSpPr>
          <p:nvPr/>
        </p:nvSpPr>
        <p:spPr bwMode="auto">
          <a:xfrm>
            <a:off x="3017838" y="1544638"/>
            <a:ext cx="2685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</a:rPr>
              <a:t>ТЕРРИТОРИИ-ЛИДЕРЫ</a:t>
            </a:r>
          </a:p>
        </p:txBody>
      </p:sp>
      <p:sp>
        <p:nvSpPr>
          <p:cNvPr id="140298" name="TextBox 19"/>
          <p:cNvSpPr txBox="1">
            <a:spLocks noChangeArrowheads="1"/>
          </p:cNvSpPr>
          <p:nvPr/>
        </p:nvSpPr>
        <p:spPr bwMode="auto">
          <a:xfrm>
            <a:off x="5999163" y="1944688"/>
            <a:ext cx="3043237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Ермаковский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Идринский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Каратузский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Краснотуранский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Курагинский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Манский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Минусинский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Пировский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 b="1">
                <a:solidFill>
                  <a:srgbClr val="C00000"/>
                </a:solidFill>
              </a:rPr>
              <a:t>Таймырский </a:t>
            </a:r>
            <a:br>
              <a:rPr lang="ru-RU" altLang="ru-RU" b="1">
                <a:solidFill>
                  <a:srgbClr val="C00000"/>
                </a:solidFill>
              </a:rPr>
            </a:br>
            <a:r>
              <a:rPr lang="ru-RU" altLang="ru-RU" b="1">
                <a:solidFill>
                  <a:srgbClr val="C00000"/>
                </a:solidFill>
              </a:rPr>
              <a:t>Долгано-Ненецкий муниципальный район</a:t>
            </a:r>
            <a:r>
              <a:rPr lang="ru-RU" altLang="ru-RU"/>
              <a:t>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Шарыповский район,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–"/>
            </a:pPr>
            <a:r>
              <a:rPr lang="ru-RU" altLang="ru-RU"/>
              <a:t>Шушенский район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0"/>
            <a:ext cx="250029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МУНИЦИПАЛЬНЫЕ ПРОЕКТЫ В СФЕРЕ ОБРАЗОВАНИЯ ТАЙМЫРСКОГО ДОЛГАНО-НЕНЕЦКОГО МУНИЦИПАЛЬНОГО РАЙОНА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475" y="785794"/>
            <a:ext cx="5309006" cy="3357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26831" y="785794"/>
            <a:ext cx="3521423" cy="3286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4214818"/>
            <a:ext cx="2928958" cy="2428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4214817"/>
            <a:ext cx="5929354" cy="23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1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Shape 71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4" name="Shape 714"/>
          <p:cNvSpPr txBox="1"/>
          <p:nvPr/>
        </p:nvSpPr>
        <p:spPr>
          <a:xfrm>
            <a:off x="238375" y="97185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Что дальше?</a:t>
            </a:r>
          </a:p>
        </p:txBody>
      </p:sp>
      <p:sp>
        <p:nvSpPr>
          <p:cNvPr id="715" name="Shape 715"/>
          <p:cNvSpPr/>
          <p:nvPr/>
        </p:nvSpPr>
        <p:spPr>
          <a:xfrm>
            <a:off x="1142976" y="1500174"/>
            <a:ext cx="2811968" cy="412204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1693258" y="1071134"/>
            <a:ext cx="3521684" cy="48299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2447680" y="1425112"/>
            <a:ext cx="136617" cy="1821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1357290" y="2285992"/>
            <a:ext cx="136617" cy="1821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1000100" y="3429000"/>
            <a:ext cx="136617" cy="1821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1285852" y="4643446"/>
            <a:ext cx="136617" cy="1821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2428860" y="5500702"/>
            <a:ext cx="136617" cy="1821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2649995" y="1136284"/>
            <a:ext cx="3173617" cy="710085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провода в любой сфере массово исчезают из обихода</a:t>
            </a:r>
          </a:p>
        </p:txBody>
      </p:sp>
      <p:sp>
        <p:nvSpPr>
          <p:cNvPr id="723" name="Shape 723"/>
          <p:cNvSpPr/>
          <p:nvPr/>
        </p:nvSpPr>
        <p:spPr>
          <a:xfrm>
            <a:off x="1860386" y="2022662"/>
            <a:ext cx="2847431" cy="920877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компьютер достигнет мощности, сравнимой с человеческим мозгом</a:t>
            </a:r>
          </a:p>
        </p:txBody>
      </p:sp>
      <p:sp>
        <p:nvSpPr>
          <p:cNvPr id="724" name="Shape 724"/>
          <p:cNvSpPr/>
          <p:nvPr/>
        </p:nvSpPr>
        <p:spPr>
          <a:xfrm>
            <a:off x="1214414" y="3073130"/>
            <a:ext cx="3235915" cy="710085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появление массового рынка гаджет-имплантантов</a:t>
            </a:r>
          </a:p>
        </p:txBody>
      </p:sp>
      <p:sp>
        <p:nvSpPr>
          <p:cNvPr id="725" name="Shape 725"/>
          <p:cNvSpPr/>
          <p:nvPr/>
        </p:nvSpPr>
        <p:spPr>
          <a:xfrm>
            <a:off x="1643042" y="3848102"/>
            <a:ext cx="3067374" cy="1148468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3D принтеры для печати человеческих органов используются во всех больницах развитых стран</a:t>
            </a:r>
          </a:p>
        </p:txBody>
      </p:sp>
      <p:sp>
        <p:nvSpPr>
          <p:cNvPr id="726" name="Shape 726"/>
          <p:cNvSpPr/>
          <p:nvPr/>
        </p:nvSpPr>
        <p:spPr>
          <a:xfrm>
            <a:off x="2649995" y="5091522"/>
            <a:ext cx="3173617" cy="1123560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ru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небиологический интеллект </a:t>
            </a:r>
            <a:r>
              <a:rPr lang="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становится в миллиарды раз более разумным, чем человеческий</a:t>
            </a:r>
          </a:p>
        </p:txBody>
      </p:sp>
      <p:sp>
        <p:nvSpPr>
          <p:cNvPr id="727" name="Shape 727"/>
          <p:cNvSpPr/>
          <p:nvPr/>
        </p:nvSpPr>
        <p:spPr>
          <a:xfrm>
            <a:off x="1638359" y="1161136"/>
            <a:ext cx="699596" cy="33018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"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2019</a:t>
            </a:r>
          </a:p>
        </p:txBody>
      </p:sp>
      <p:sp>
        <p:nvSpPr>
          <p:cNvPr id="728" name="Shape 728"/>
          <p:cNvSpPr/>
          <p:nvPr/>
        </p:nvSpPr>
        <p:spPr>
          <a:xfrm>
            <a:off x="357158" y="2134990"/>
            <a:ext cx="857256" cy="33018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"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729" name="Shape 729"/>
          <p:cNvSpPr/>
          <p:nvPr/>
        </p:nvSpPr>
        <p:spPr>
          <a:xfrm>
            <a:off x="142844" y="3227912"/>
            <a:ext cx="857256" cy="33018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"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2025</a:t>
            </a:r>
          </a:p>
        </p:txBody>
      </p:sp>
      <p:sp>
        <p:nvSpPr>
          <p:cNvPr id="730" name="Shape 730"/>
          <p:cNvSpPr/>
          <p:nvPr/>
        </p:nvSpPr>
        <p:spPr>
          <a:xfrm>
            <a:off x="428596" y="4507087"/>
            <a:ext cx="714380" cy="33018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"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2031</a:t>
            </a:r>
          </a:p>
        </p:txBody>
      </p:sp>
      <p:sp>
        <p:nvSpPr>
          <p:cNvPr id="731" name="Shape 731"/>
          <p:cNvSpPr/>
          <p:nvPr/>
        </p:nvSpPr>
        <p:spPr>
          <a:xfrm>
            <a:off x="1638359" y="5515083"/>
            <a:ext cx="699619" cy="33018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"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2044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605978" y="6500834"/>
            <a:ext cx="8538022" cy="357166"/>
            <a:chOff x="642490" y="4607803"/>
            <a:chExt cx="8538022" cy="279330"/>
          </a:xfrm>
        </p:grpSpPr>
        <p:sp>
          <p:nvSpPr>
            <p:cNvPr id="33" name="Прямоугольник 32"/>
            <p:cNvSpPr/>
            <p:nvPr/>
          </p:nvSpPr>
          <p:spPr>
            <a:xfrm flipV="1">
              <a:off x="642490" y="4607803"/>
              <a:ext cx="8501510" cy="34289"/>
            </a:xfrm>
            <a:prstGeom prst="rect">
              <a:avLst/>
            </a:prstGeom>
            <a:gradFill flip="none" rotWithShape="1">
              <a:gsLst>
                <a:gs pos="0">
                  <a:srgbClr val="462A6E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94912" y="4610134"/>
              <a:ext cx="5185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КАЧЕСТВА</a:t>
              </a:r>
              <a:r>
                <a:rPr lang="en-US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</a:t>
              </a: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ОБРАЗОВАНИЯ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57818" y="1857364"/>
            <a:ext cx="37861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 smtClean="0"/>
              <a:t>«</a:t>
            </a:r>
            <a:r>
              <a:rPr lang="ru-RU" sz="2400" i="1" dirty="0" smtClean="0">
                <a:solidFill>
                  <a:srgbClr val="002060"/>
                </a:solidFill>
              </a:rPr>
              <a:t>Мы живем в информационном мире, где </a:t>
            </a:r>
            <a:r>
              <a:rPr lang="ru-RU" sz="2400" b="1" i="1" dirty="0" smtClean="0">
                <a:solidFill>
                  <a:srgbClr val="002060"/>
                </a:solidFill>
              </a:rPr>
              <a:t>главным ресурсом </a:t>
            </a:r>
            <a:r>
              <a:rPr lang="ru-RU" sz="2400" i="1" dirty="0" smtClean="0">
                <a:solidFill>
                  <a:srgbClr val="002060"/>
                </a:solidFill>
              </a:rPr>
              <a:t>становится </a:t>
            </a:r>
            <a:r>
              <a:rPr lang="ru-RU" sz="2400" b="1" i="1" dirty="0" smtClean="0">
                <a:solidFill>
                  <a:srgbClr val="C00000"/>
                </a:solidFill>
              </a:rPr>
              <a:t>человеческий </a:t>
            </a:r>
            <a:r>
              <a:rPr lang="ru-RU" sz="2400" i="1" dirty="0" smtClean="0">
                <a:solidFill>
                  <a:srgbClr val="C00000"/>
                </a:solidFill>
              </a:rPr>
              <a:t>разум, интеллект и способность к развитию</a:t>
            </a:r>
            <a:r>
              <a:rPr lang="ru-RU" sz="2400" i="1" dirty="0" smtClean="0">
                <a:solidFill>
                  <a:srgbClr val="002060"/>
                </a:solidFill>
              </a:rPr>
              <a:t>»</a:t>
            </a:r>
          </a:p>
          <a:p>
            <a:pPr fontAlgn="base"/>
            <a:r>
              <a:rPr lang="ru-RU" b="1" i="1" dirty="0" smtClean="0"/>
              <a:t>                                           Билл Гейтс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6791228" cy="8972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1" name="Shape 111"/>
          <p:cNvSpPr txBox="1"/>
          <p:nvPr/>
        </p:nvSpPr>
        <p:spPr>
          <a:xfrm>
            <a:off x="383825" y="33952"/>
            <a:ext cx="8101500" cy="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Новый региональный бренд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071538" y="4071941"/>
            <a:ext cx="7143800" cy="1857389"/>
          </a:xfrm>
          <a:custGeom>
            <a:avLst/>
            <a:gdLst>
              <a:gd name="connsiteX0" fmla="*/ 141501 w 4378465"/>
              <a:gd name="connsiteY0" fmla="*/ 0 h 848990"/>
              <a:gd name="connsiteX1" fmla="*/ 4378465 w 4378465"/>
              <a:gd name="connsiteY1" fmla="*/ 0 h 848990"/>
              <a:gd name="connsiteX2" fmla="*/ 4378465 w 4378465"/>
              <a:gd name="connsiteY2" fmla="*/ 0 h 848990"/>
              <a:gd name="connsiteX3" fmla="*/ 4378465 w 4378465"/>
              <a:gd name="connsiteY3" fmla="*/ 707489 h 848990"/>
              <a:gd name="connsiteX4" fmla="*/ 4236964 w 4378465"/>
              <a:gd name="connsiteY4" fmla="*/ 848990 h 848990"/>
              <a:gd name="connsiteX5" fmla="*/ 0 w 4378465"/>
              <a:gd name="connsiteY5" fmla="*/ 848990 h 848990"/>
              <a:gd name="connsiteX6" fmla="*/ 0 w 4378465"/>
              <a:gd name="connsiteY6" fmla="*/ 848990 h 848990"/>
              <a:gd name="connsiteX7" fmla="*/ 0 w 4378465"/>
              <a:gd name="connsiteY7" fmla="*/ 141501 h 848990"/>
              <a:gd name="connsiteX8" fmla="*/ 141501 w 4378465"/>
              <a:gd name="connsiteY8" fmla="*/ 0 h 8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465" h="848990">
                <a:moveTo>
                  <a:pt x="141501" y="0"/>
                </a:moveTo>
                <a:lnTo>
                  <a:pt x="4378465" y="0"/>
                </a:lnTo>
                <a:lnTo>
                  <a:pt x="4378465" y="0"/>
                </a:lnTo>
                <a:lnTo>
                  <a:pt x="4378465" y="707489"/>
                </a:lnTo>
                <a:cubicBezTo>
                  <a:pt x="4378465" y="785638"/>
                  <a:pt x="4315113" y="848990"/>
                  <a:pt x="4236964" y="848990"/>
                </a:cubicBezTo>
                <a:lnTo>
                  <a:pt x="0" y="848990"/>
                </a:lnTo>
                <a:lnTo>
                  <a:pt x="0" y="848990"/>
                </a:lnTo>
                <a:lnTo>
                  <a:pt x="0" y="141501"/>
                </a:lnTo>
                <a:cubicBezTo>
                  <a:pt x="0" y="63352"/>
                  <a:pt x="63352" y="0"/>
                  <a:pt x="14150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6684" tIns="56684" rIns="56684" bIns="566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/>
              <a:t>Достоверность</a:t>
            </a:r>
            <a:r>
              <a:rPr lang="ru-RU" sz="2200" kern="1200" dirty="0"/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/>
              <a:t>образовательных </a:t>
            </a:r>
            <a:r>
              <a:rPr lang="ru-RU" sz="2200" kern="1200" dirty="0" smtClean="0"/>
              <a:t>результатов: </a:t>
            </a:r>
            <a:r>
              <a:rPr lang="ru-RU" sz="2200" b="1" kern="1200" dirty="0" smtClean="0">
                <a:solidFill>
                  <a:srgbClr val="C00000"/>
                </a:solidFill>
              </a:rPr>
              <a:t>практичность, перенос в рамках проектов, исследований, независимая оценка качества обучения</a:t>
            </a:r>
            <a:endParaRPr lang="ru-RU" sz="2200" b="1" kern="1200" dirty="0">
              <a:solidFill>
                <a:srgbClr val="C00000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857752" y="1571612"/>
            <a:ext cx="4136560" cy="2000264"/>
          </a:xfrm>
          <a:custGeom>
            <a:avLst/>
            <a:gdLst>
              <a:gd name="connsiteX0" fmla="*/ 147641 w 4422312"/>
              <a:gd name="connsiteY0" fmla="*/ 0 h 885829"/>
              <a:gd name="connsiteX1" fmla="*/ 4422312 w 4422312"/>
              <a:gd name="connsiteY1" fmla="*/ 0 h 885829"/>
              <a:gd name="connsiteX2" fmla="*/ 4422312 w 4422312"/>
              <a:gd name="connsiteY2" fmla="*/ 0 h 885829"/>
              <a:gd name="connsiteX3" fmla="*/ 4422312 w 4422312"/>
              <a:gd name="connsiteY3" fmla="*/ 738188 h 885829"/>
              <a:gd name="connsiteX4" fmla="*/ 4274671 w 4422312"/>
              <a:gd name="connsiteY4" fmla="*/ 885829 h 885829"/>
              <a:gd name="connsiteX5" fmla="*/ 0 w 4422312"/>
              <a:gd name="connsiteY5" fmla="*/ 885829 h 885829"/>
              <a:gd name="connsiteX6" fmla="*/ 0 w 4422312"/>
              <a:gd name="connsiteY6" fmla="*/ 885829 h 885829"/>
              <a:gd name="connsiteX7" fmla="*/ 0 w 4422312"/>
              <a:gd name="connsiteY7" fmla="*/ 147641 h 885829"/>
              <a:gd name="connsiteX8" fmla="*/ 147641 w 442231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312" h="885829">
                <a:moveTo>
                  <a:pt x="147641" y="0"/>
                </a:moveTo>
                <a:lnTo>
                  <a:pt x="4422312" y="0"/>
                </a:lnTo>
                <a:lnTo>
                  <a:pt x="4422312" y="0"/>
                </a:lnTo>
                <a:lnTo>
                  <a:pt x="4422312" y="738188"/>
                </a:lnTo>
                <a:cubicBezTo>
                  <a:pt x="4422312" y="819728"/>
                  <a:pt x="4356211" y="885829"/>
                  <a:pt x="427467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/>
              <a:t>Эффективность</a:t>
            </a:r>
            <a:r>
              <a:rPr lang="ru-RU" sz="1600" kern="1200" dirty="0"/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/>
              <a:t>использования </a:t>
            </a:r>
            <a:r>
              <a:rPr lang="ru-RU" sz="2000" kern="1200" dirty="0" smtClean="0"/>
              <a:t>инфраструктуры: </a:t>
            </a:r>
            <a:r>
              <a:rPr lang="ru-RU" sz="2200" b="1" kern="1200" dirty="0" smtClean="0">
                <a:solidFill>
                  <a:srgbClr val="C00000"/>
                </a:solidFill>
              </a:rPr>
              <a:t>расширение образовательного пространства</a:t>
            </a:r>
            <a:endParaRPr lang="ru-RU" sz="2200" b="1" kern="1200" dirty="0">
              <a:solidFill>
                <a:srgbClr val="C0000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42843" y="1857364"/>
            <a:ext cx="3786215" cy="1928826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/>
              <a:t>Конкурентоспособность</a:t>
            </a:r>
            <a:r>
              <a:rPr lang="ru-RU" sz="1400" kern="1200" dirty="0"/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/>
              <a:t>применяемых технологий </a:t>
            </a:r>
            <a:r>
              <a:rPr lang="ru-RU" sz="2000" kern="1200" dirty="0" smtClean="0"/>
              <a:t>обучения: </a:t>
            </a:r>
            <a:r>
              <a:rPr lang="ru-RU" sz="2200" b="1" kern="1200" dirty="0" smtClean="0">
                <a:solidFill>
                  <a:srgbClr val="C00000"/>
                </a:solidFill>
              </a:rPr>
              <a:t>ИУП, сетевые формы, современные электронные сервисы</a:t>
            </a:r>
            <a:endParaRPr lang="ru-RU" sz="2200" b="1" kern="1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928671"/>
            <a:ext cx="696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Красноярский стандарт качества образования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260648"/>
            <a:ext cx="221457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650083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Красноярский СТАНДАРТ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КАЧЕСТВА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загруженно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4357718" cy="3155589"/>
          </a:xfrm>
          <a:prstGeom prst="rect">
            <a:avLst/>
          </a:prstGeom>
          <a:noFill/>
        </p:spPr>
      </p:pic>
      <p:pic>
        <p:nvPicPr>
          <p:cNvPr id="2051" name="Picture 3" descr="C:\Users\Елена\Desktop\140139_1280_1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429000"/>
            <a:ext cx="4286280" cy="33147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183920"/>
            <a:ext cx="432048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в осени первоначальной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Короткая, но дивная пора —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Весь день стоит как бы хрустальный,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лучезарны вечера...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Ф.И. Тютчев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6858048" cy="428627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Таймыр – территория Арктической зоны </a:t>
            </a:r>
          </a:p>
        </p:txBody>
      </p:sp>
      <p:pic>
        <p:nvPicPr>
          <p:cNvPr id="52227" name="Picture 2" descr="F:\разные презентации ММЦ\Лебедева_Красноярск_ноябрь 2015\карта Арктика1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463" y="1992777"/>
            <a:ext cx="6802722" cy="39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Прямоугольник 1"/>
          <p:cNvSpPr>
            <a:spLocks noChangeArrowheads="1"/>
          </p:cNvSpPr>
          <p:nvPr/>
        </p:nvSpPr>
        <p:spPr bwMode="auto">
          <a:xfrm>
            <a:off x="2500298" y="714356"/>
            <a:ext cx="6310764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«Все больше компаний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недропользователей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интересуются Таймыром, а это значит, что муниципальный район будет развиваться…»               </a:t>
            </a:r>
          </a:p>
          <a:p>
            <a:pPr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</a:t>
            </a:r>
            <a:r>
              <a:rPr lang="ru-RU" sz="1400" b="1" i="1" dirty="0" smtClean="0">
                <a:solidFill>
                  <a:srgbClr val="002060"/>
                </a:solidFill>
              </a:rPr>
              <a:t>Глава Таймыра И.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Джураев</a:t>
            </a:r>
            <a:endParaRPr lang="ru-RU" sz="1400" b="1" i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785926"/>
            <a:ext cx="321581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"ННК-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Таймырнефтегаздобыча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"  «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Таймыргеофизика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ОАО «ЛУКОЙЛ»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kern="0" dirty="0">
                <a:solidFill>
                  <a:srgbClr val="002060"/>
                </a:solidFill>
              </a:rPr>
              <a:t>ЗАО "</a:t>
            </a:r>
            <a:r>
              <a:rPr lang="ru-RU" kern="0" dirty="0" err="1">
                <a:solidFill>
                  <a:srgbClr val="002060"/>
                </a:solidFill>
              </a:rPr>
              <a:t>Ванкорнефть</a:t>
            </a:r>
            <a:r>
              <a:rPr lang="ru-RU" kern="0" dirty="0">
                <a:solidFill>
                  <a:srgbClr val="002060"/>
                </a:solidFill>
              </a:rPr>
              <a:t>"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kern="0" dirty="0">
                <a:solidFill>
                  <a:srgbClr val="002060"/>
                </a:solidFill>
              </a:rPr>
              <a:t>ОАО "</a:t>
            </a:r>
            <a:r>
              <a:rPr lang="ru-RU" kern="0" dirty="0" err="1">
                <a:solidFill>
                  <a:srgbClr val="002060"/>
                </a:solidFill>
              </a:rPr>
              <a:t>Восточно-Сибирская</a:t>
            </a:r>
            <a:r>
              <a:rPr lang="ru-RU" kern="0" dirty="0">
                <a:solidFill>
                  <a:srgbClr val="002060"/>
                </a:solidFill>
              </a:rPr>
              <a:t> нефтегазовая компания"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kern="0" dirty="0">
                <a:solidFill>
                  <a:srgbClr val="002060"/>
                </a:solidFill>
              </a:rPr>
              <a:t>ОАО "</a:t>
            </a:r>
            <a:r>
              <a:rPr lang="ru-RU" kern="0" dirty="0" err="1">
                <a:solidFill>
                  <a:srgbClr val="002060"/>
                </a:solidFill>
              </a:rPr>
              <a:t>Таймыргаз</a:t>
            </a:r>
            <a:r>
              <a:rPr lang="ru-RU" kern="0" dirty="0">
                <a:solidFill>
                  <a:srgbClr val="002060"/>
                </a:solidFill>
              </a:rPr>
              <a:t>"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Сургутнефтегаз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НК «Роснефть»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ОАО «Роснефть-шельф»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«Таймырская угольная компания»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604" y="1643050"/>
            <a:ext cx="36872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ОАО "ГМК "Норильский никель»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ЗАО </a:t>
            </a:r>
            <a:r>
              <a:rPr lang="ru-RU" kern="0" dirty="0">
                <a:solidFill>
                  <a:srgbClr val="002060"/>
                </a:solidFill>
              </a:rPr>
              <a:t>"Полюс</a:t>
            </a:r>
            <a:r>
              <a:rPr lang="ru-RU" kern="0" dirty="0" smtClean="0">
                <a:solidFill>
                  <a:srgbClr val="002060"/>
                </a:solidFill>
              </a:rPr>
              <a:t>»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2060"/>
                </a:solidFill>
              </a:rPr>
              <a:t>ООО «Русская платина</a:t>
            </a:r>
            <a:r>
              <a:rPr lang="ru-RU" kern="0" dirty="0" smtClean="0">
                <a:solidFill>
                  <a:srgbClr val="002060"/>
                </a:solidFill>
              </a:rPr>
              <a:t>»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2060"/>
                </a:solidFill>
              </a:rPr>
              <a:t>ОАО "Норильскгазпром"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ru-RU" sz="1400" kern="0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ru-RU" sz="1400" kern="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419" y="578645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2060"/>
                </a:solidFill>
              </a:rPr>
              <a:t>ОАО «Сузун»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2060"/>
                </a:solidFill>
              </a:rPr>
              <a:t>ОАО «</a:t>
            </a:r>
            <a:r>
              <a:rPr lang="ru-RU" kern="0" dirty="0" err="1">
                <a:solidFill>
                  <a:srgbClr val="002060"/>
                </a:solidFill>
              </a:rPr>
              <a:t>Паяха</a:t>
            </a:r>
            <a:r>
              <a:rPr lang="ru-RU" kern="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857892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2060"/>
                </a:solidFill>
              </a:rPr>
              <a:t>ООО «</a:t>
            </a:r>
            <a:r>
              <a:rPr lang="ru-RU" kern="0" dirty="0" err="1">
                <a:solidFill>
                  <a:srgbClr val="002060"/>
                </a:solidFill>
              </a:rPr>
              <a:t>Тагульское</a:t>
            </a:r>
            <a:r>
              <a:rPr lang="ru-RU" kern="0" dirty="0">
                <a:solidFill>
                  <a:srgbClr val="002060"/>
                </a:solidFill>
              </a:rPr>
              <a:t>»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2060"/>
                </a:solidFill>
              </a:rPr>
              <a:t>ООО «</a:t>
            </a:r>
            <a:r>
              <a:rPr lang="ru-RU" kern="0" dirty="0" err="1">
                <a:solidFill>
                  <a:srgbClr val="002060"/>
                </a:solidFill>
              </a:rPr>
              <a:t>Южморгеология</a:t>
            </a:r>
            <a:r>
              <a:rPr lang="ru-RU" kern="0" dirty="0">
                <a:solidFill>
                  <a:srgbClr val="002060"/>
                </a:solidFill>
              </a:rPr>
              <a:t>»</a:t>
            </a:r>
          </a:p>
        </p:txBody>
      </p:sp>
      <p:grpSp>
        <p:nvGrpSpPr>
          <p:cNvPr id="6" name="Группа 9"/>
          <p:cNvGrpSpPr/>
          <p:nvPr/>
        </p:nvGrpSpPr>
        <p:grpSpPr>
          <a:xfrm>
            <a:off x="2723855" y="2752725"/>
            <a:ext cx="1035345" cy="1536700"/>
            <a:chOff x="2723855" y="2752725"/>
            <a:chExt cx="1035345" cy="1536700"/>
          </a:xfrm>
        </p:grpSpPr>
        <p:sp>
          <p:nvSpPr>
            <p:cNvPr id="5" name="Полилиния 4"/>
            <p:cNvSpPr/>
            <p:nvPr/>
          </p:nvSpPr>
          <p:spPr>
            <a:xfrm>
              <a:off x="3138120" y="2752725"/>
              <a:ext cx="306755" cy="319571"/>
            </a:xfrm>
            <a:custGeom>
              <a:avLst/>
              <a:gdLst>
                <a:gd name="connsiteX0" fmla="*/ 1955 w 306755"/>
                <a:gd name="connsiteY0" fmla="*/ 117475 h 319571"/>
                <a:gd name="connsiteX1" fmla="*/ 5130 w 306755"/>
                <a:gd name="connsiteY1" fmla="*/ 85725 h 319571"/>
                <a:gd name="connsiteX2" fmla="*/ 14655 w 306755"/>
                <a:gd name="connsiteY2" fmla="*/ 79375 h 319571"/>
                <a:gd name="connsiteX3" fmla="*/ 17830 w 306755"/>
                <a:gd name="connsiteY3" fmla="*/ 69850 h 319571"/>
                <a:gd name="connsiteX4" fmla="*/ 21005 w 306755"/>
                <a:gd name="connsiteY4" fmla="*/ 47625 h 319571"/>
                <a:gd name="connsiteX5" fmla="*/ 27355 w 306755"/>
                <a:gd name="connsiteY5" fmla="*/ 38100 h 319571"/>
                <a:gd name="connsiteX6" fmla="*/ 55930 w 306755"/>
                <a:gd name="connsiteY6" fmla="*/ 22225 h 319571"/>
                <a:gd name="connsiteX7" fmla="*/ 65455 w 306755"/>
                <a:gd name="connsiteY7" fmla="*/ 12700 h 319571"/>
                <a:gd name="connsiteX8" fmla="*/ 84505 w 306755"/>
                <a:gd name="connsiteY8" fmla="*/ 0 h 319571"/>
                <a:gd name="connsiteX9" fmla="*/ 103555 w 306755"/>
                <a:gd name="connsiteY9" fmla="*/ 6350 h 319571"/>
                <a:gd name="connsiteX10" fmla="*/ 119430 w 306755"/>
                <a:gd name="connsiteY10" fmla="*/ 19050 h 319571"/>
                <a:gd name="connsiteX11" fmla="*/ 128955 w 306755"/>
                <a:gd name="connsiteY11" fmla="*/ 38100 h 319571"/>
                <a:gd name="connsiteX12" fmla="*/ 135305 w 306755"/>
                <a:gd name="connsiteY12" fmla="*/ 57150 h 319571"/>
                <a:gd name="connsiteX13" fmla="*/ 141655 w 306755"/>
                <a:gd name="connsiteY13" fmla="*/ 66675 h 319571"/>
                <a:gd name="connsiteX14" fmla="*/ 148005 w 306755"/>
                <a:gd name="connsiteY14" fmla="*/ 85725 h 319571"/>
                <a:gd name="connsiteX15" fmla="*/ 151180 w 306755"/>
                <a:gd name="connsiteY15" fmla="*/ 98425 h 319571"/>
                <a:gd name="connsiteX16" fmla="*/ 186105 w 306755"/>
                <a:gd name="connsiteY16" fmla="*/ 114300 h 319571"/>
                <a:gd name="connsiteX17" fmla="*/ 192455 w 306755"/>
                <a:gd name="connsiteY17" fmla="*/ 123825 h 319571"/>
                <a:gd name="connsiteX18" fmla="*/ 208330 w 306755"/>
                <a:gd name="connsiteY18" fmla="*/ 149225 h 319571"/>
                <a:gd name="connsiteX19" fmla="*/ 230555 w 306755"/>
                <a:gd name="connsiteY19" fmla="*/ 152400 h 319571"/>
                <a:gd name="connsiteX20" fmla="*/ 249605 w 306755"/>
                <a:gd name="connsiteY20" fmla="*/ 165100 h 319571"/>
                <a:gd name="connsiteX21" fmla="*/ 268655 w 306755"/>
                <a:gd name="connsiteY21" fmla="*/ 174625 h 319571"/>
                <a:gd name="connsiteX22" fmla="*/ 281355 w 306755"/>
                <a:gd name="connsiteY22" fmla="*/ 184150 h 319571"/>
                <a:gd name="connsiteX23" fmla="*/ 287705 w 306755"/>
                <a:gd name="connsiteY23" fmla="*/ 193675 h 319571"/>
                <a:gd name="connsiteX24" fmla="*/ 297230 w 306755"/>
                <a:gd name="connsiteY24" fmla="*/ 203200 h 319571"/>
                <a:gd name="connsiteX25" fmla="*/ 303580 w 306755"/>
                <a:gd name="connsiteY25" fmla="*/ 222250 h 319571"/>
                <a:gd name="connsiteX26" fmla="*/ 306755 w 306755"/>
                <a:gd name="connsiteY26" fmla="*/ 231775 h 319571"/>
                <a:gd name="connsiteX27" fmla="*/ 303580 w 306755"/>
                <a:gd name="connsiteY27" fmla="*/ 241300 h 319571"/>
                <a:gd name="connsiteX28" fmla="*/ 300405 w 306755"/>
                <a:gd name="connsiteY28" fmla="*/ 257175 h 319571"/>
                <a:gd name="connsiteX29" fmla="*/ 281355 w 306755"/>
                <a:gd name="connsiteY29" fmla="*/ 273050 h 319571"/>
                <a:gd name="connsiteX30" fmla="*/ 262305 w 306755"/>
                <a:gd name="connsiteY30" fmla="*/ 279400 h 319571"/>
                <a:gd name="connsiteX31" fmla="*/ 252780 w 306755"/>
                <a:gd name="connsiteY31" fmla="*/ 282575 h 319571"/>
                <a:gd name="connsiteX32" fmla="*/ 243255 w 306755"/>
                <a:gd name="connsiteY32" fmla="*/ 285750 h 319571"/>
                <a:gd name="connsiteX33" fmla="*/ 227380 w 306755"/>
                <a:gd name="connsiteY33" fmla="*/ 288925 h 319571"/>
                <a:gd name="connsiteX34" fmla="*/ 214680 w 306755"/>
                <a:gd name="connsiteY34" fmla="*/ 295275 h 319571"/>
                <a:gd name="connsiteX35" fmla="*/ 205155 w 306755"/>
                <a:gd name="connsiteY35" fmla="*/ 298450 h 319571"/>
                <a:gd name="connsiteX36" fmla="*/ 186105 w 306755"/>
                <a:gd name="connsiteY36" fmla="*/ 307975 h 319571"/>
                <a:gd name="connsiteX37" fmla="*/ 160705 w 306755"/>
                <a:gd name="connsiteY37" fmla="*/ 314325 h 319571"/>
                <a:gd name="connsiteX38" fmla="*/ 154355 w 306755"/>
                <a:gd name="connsiteY38" fmla="*/ 295275 h 319571"/>
                <a:gd name="connsiteX39" fmla="*/ 151180 w 306755"/>
                <a:gd name="connsiteY39" fmla="*/ 266700 h 319571"/>
                <a:gd name="connsiteX40" fmla="*/ 148005 w 306755"/>
                <a:gd name="connsiteY40" fmla="*/ 257175 h 319571"/>
                <a:gd name="connsiteX41" fmla="*/ 138480 w 306755"/>
                <a:gd name="connsiteY41" fmla="*/ 250825 h 319571"/>
                <a:gd name="connsiteX42" fmla="*/ 119430 w 306755"/>
                <a:gd name="connsiteY42" fmla="*/ 244475 h 319571"/>
                <a:gd name="connsiteX43" fmla="*/ 106730 w 306755"/>
                <a:gd name="connsiteY43" fmla="*/ 234950 h 319571"/>
                <a:gd name="connsiteX44" fmla="*/ 97205 w 306755"/>
                <a:gd name="connsiteY44" fmla="*/ 228600 h 319571"/>
                <a:gd name="connsiteX45" fmla="*/ 94030 w 306755"/>
                <a:gd name="connsiteY45" fmla="*/ 219075 h 319571"/>
                <a:gd name="connsiteX46" fmla="*/ 74980 w 306755"/>
                <a:gd name="connsiteY46" fmla="*/ 212725 h 319571"/>
                <a:gd name="connsiteX47" fmla="*/ 62280 w 306755"/>
                <a:gd name="connsiteY47" fmla="*/ 215900 h 319571"/>
                <a:gd name="connsiteX48" fmla="*/ 46405 w 306755"/>
                <a:gd name="connsiteY48" fmla="*/ 222250 h 319571"/>
                <a:gd name="connsiteX49" fmla="*/ 24180 w 306755"/>
                <a:gd name="connsiteY49" fmla="*/ 206375 h 319571"/>
                <a:gd name="connsiteX50" fmla="*/ 11480 w 306755"/>
                <a:gd name="connsiteY50" fmla="*/ 203200 h 319571"/>
                <a:gd name="connsiteX51" fmla="*/ 11480 w 306755"/>
                <a:gd name="connsiteY51" fmla="*/ 174625 h 319571"/>
                <a:gd name="connsiteX52" fmla="*/ 21005 w 306755"/>
                <a:gd name="connsiteY52" fmla="*/ 171450 h 319571"/>
                <a:gd name="connsiteX53" fmla="*/ 17830 w 306755"/>
                <a:gd name="connsiteY53" fmla="*/ 161925 h 319571"/>
                <a:gd name="connsiteX54" fmla="*/ 1955 w 306755"/>
                <a:gd name="connsiteY54" fmla="*/ 142875 h 319571"/>
                <a:gd name="connsiteX55" fmla="*/ 1955 w 306755"/>
                <a:gd name="connsiteY55" fmla="*/ 117475 h 31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6755" h="319571">
                  <a:moveTo>
                    <a:pt x="1955" y="117475"/>
                  </a:moveTo>
                  <a:cubicBezTo>
                    <a:pt x="2484" y="107950"/>
                    <a:pt x="1767" y="95815"/>
                    <a:pt x="5130" y="85725"/>
                  </a:cubicBezTo>
                  <a:cubicBezTo>
                    <a:pt x="6337" y="82105"/>
                    <a:pt x="12271" y="82355"/>
                    <a:pt x="14655" y="79375"/>
                  </a:cubicBezTo>
                  <a:cubicBezTo>
                    <a:pt x="16746" y="76762"/>
                    <a:pt x="16772" y="73025"/>
                    <a:pt x="17830" y="69850"/>
                  </a:cubicBezTo>
                  <a:cubicBezTo>
                    <a:pt x="18888" y="62442"/>
                    <a:pt x="18855" y="54793"/>
                    <a:pt x="21005" y="47625"/>
                  </a:cubicBezTo>
                  <a:cubicBezTo>
                    <a:pt x="22101" y="43970"/>
                    <a:pt x="24483" y="40613"/>
                    <a:pt x="27355" y="38100"/>
                  </a:cubicBezTo>
                  <a:cubicBezTo>
                    <a:pt x="40792" y="26343"/>
                    <a:pt x="42848" y="26586"/>
                    <a:pt x="55930" y="22225"/>
                  </a:cubicBezTo>
                  <a:cubicBezTo>
                    <a:pt x="59105" y="19050"/>
                    <a:pt x="61911" y="15457"/>
                    <a:pt x="65455" y="12700"/>
                  </a:cubicBezTo>
                  <a:cubicBezTo>
                    <a:pt x="71479" y="8015"/>
                    <a:pt x="84505" y="0"/>
                    <a:pt x="84505" y="0"/>
                  </a:cubicBezTo>
                  <a:cubicBezTo>
                    <a:pt x="90855" y="2117"/>
                    <a:pt x="99842" y="781"/>
                    <a:pt x="103555" y="6350"/>
                  </a:cubicBezTo>
                  <a:cubicBezTo>
                    <a:pt x="111761" y="18660"/>
                    <a:pt x="106285" y="14668"/>
                    <a:pt x="119430" y="19050"/>
                  </a:cubicBezTo>
                  <a:cubicBezTo>
                    <a:pt x="131009" y="53788"/>
                    <a:pt x="112542" y="1171"/>
                    <a:pt x="128955" y="38100"/>
                  </a:cubicBezTo>
                  <a:cubicBezTo>
                    <a:pt x="131673" y="44217"/>
                    <a:pt x="131592" y="51581"/>
                    <a:pt x="135305" y="57150"/>
                  </a:cubicBezTo>
                  <a:cubicBezTo>
                    <a:pt x="137422" y="60325"/>
                    <a:pt x="140105" y="63188"/>
                    <a:pt x="141655" y="66675"/>
                  </a:cubicBezTo>
                  <a:cubicBezTo>
                    <a:pt x="144373" y="72792"/>
                    <a:pt x="146382" y="79231"/>
                    <a:pt x="148005" y="85725"/>
                  </a:cubicBezTo>
                  <a:cubicBezTo>
                    <a:pt x="149063" y="89958"/>
                    <a:pt x="147919" y="95526"/>
                    <a:pt x="151180" y="98425"/>
                  </a:cubicBezTo>
                  <a:cubicBezTo>
                    <a:pt x="159698" y="105997"/>
                    <a:pt x="174627" y="110474"/>
                    <a:pt x="186105" y="114300"/>
                  </a:cubicBezTo>
                  <a:cubicBezTo>
                    <a:pt x="188222" y="117475"/>
                    <a:pt x="190905" y="120338"/>
                    <a:pt x="192455" y="123825"/>
                  </a:cubicBezTo>
                  <a:cubicBezTo>
                    <a:pt x="197939" y="136165"/>
                    <a:pt x="194417" y="145051"/>
                    <a:pt x="208330" y="149225"/>
                  </a:cubicBezTo>
                  <a:cubicBezTo>
                    <a:pt x="215498" y="151375"/>
                    <a:pt x="223147" y="151342"/>
                    <a:pt x="230555" y="152400"/>
                  </a:cubicBezTo>
                  <a:cubicBezTo>
                    <a:pt x="247294" y="157980"/>
                    <a:pt x="233750" y="151887"/>
                    <a:pt x="249605" y="165100"/>
                  </a:cubicBezTo>
                  <a:cubicBezTo>
                    <a:pt x="257811" y="171939"/>
                    <a:pt x="259109" y="171443"/>
                    <a:pt x="268655" y="174625"/>
                  </a:cubicBezTo>
                  <a:cubicBezTo>
                    <a:pt x="272888" y="177800"/>
                    <a:pt x="277613" y="180408"/>
                    <a:pt x="281355" y="184150"/>
                  </a:cubicBezTo>
                  <a:cubicBezTo>
                    <a:pt x="284053" y="186848"/>
                    <a:pt x="285262" y="190744"/>
                    <a:pt x="287705" y="193675"/>
                  </a:cubicBezTo>
                  <a:cubicBezTo>
                    <a:pt x="290580" y="197124"/>
                    <a:pt x="294055" y="200025"/>
                    <a:pt x="297230" y="203200"/>
                  </a:cubicBezTo>
                  <a:lnTo>
                    <a:pt x="303580" y="222250"/>
                  </a:lnTo>
                  <a:lnTo>
                    <a:pt x="306755" y="231775"/>
                  </a:lnTo>
                  <a:cubicBezTo>
                    <a:pt x="305697" y="234950"/>
                    <a:pt x="304392" y="238053"/>
                    <a:pt x="303580" y="241300"/>
                  </a:cubicBezTo>
                  <a:cubicBezTo>
                    <a:pt x="302271" y="246535"/>
                    <a:pt x="302818" y="252348"/>
                    <a:pt x="300405" y="257175"/>
                  </a:cubicBezTo>
                  <a:cubicBezTo>
                    <a:pt x="298269" y="261448"/>
                    <a:pt x="286044" y="270966"/>
                    <a:pt x="281355" y="273050"/>
                  </a:cubicBezTo>
                  <a:cubicBezTo>
                    <a:pt x="275238" y="275768"/>
                    <a:pt x="268655" y="277283"/>
                    <a:pt x="262305" y="279400"/>
                  </a:cubicBezTo>
                  <a:lnTo>
                    <a:pt x="252780" y="282575"/>
                  </a:lnTo>
                  <a:cubicBezTo>
                    <a:pt x="249605" y="283633"/>
                    <a:pt x="246537" y="285094"/>
                    <a:pt x="243255" y="285750"/>
                  </a:cubicBezTo>
                  <a:lnTo>
                    <a:pt x="227380" y="288925"/>
                  </a:lnTo>
                  <a:cubicBezTo>
                    <a:pt x="223147" y="291042"/>
                    <a:pt x="219030" y="293411"/>
                    <a:pt x="214680" y="295275"/>
                  </a:cubicBezTo>
                  <a:cubicBezTo>
                    <a:pt x="211604" y="296593"/>
                    <a:pt x="208148" y="296953"/>
                    <a:pt x="205155" y="298450"/>
                  </a:cubicBezTo>
                  <a:cubicBezTo>
                    <a:pt x="180536" y="310760"/>
                    <a:pt x="210046" y="299995"/>
                    <a:pt x="186105" y="307975"/>
                  </a:cubicBezTo>
                  <a:cubicBezTo>
                    <a:pt x="179513" y="314567"/>
                    <a:pt x="172872" y="326492"/>
                    <a:pt x="160705" y="314325"/>
                  </a:cubicBezTo>
                  <a:cubicBezTo>
                    <a:pt x="155972" y="309592"/>
                    <a:pt x="154355" y="295275"/>
                    <a:pt x="154355" y="295275"/>
                  </a:cubicBezTo>
                  <a:cubicBezTo>
                    <a:pt x="153297" y="285750"/>
                    <a:pt x="152756" y="276153"/>
                    <a:pt x="151180" y="266700"/>
                  </a:cubicBezTo>
                  <a:cubicBezTo>
                    <a:pt x="150630" y="263399"/>
                    <a:pt x="150096" y="259788"/>
                    <a:pt x="148005" y="257175"/>
                  </a:cubicBezTo>
                  <a:cubicBezTo>
                    <a:pt x="145621" y="254195"/>
                    <a:pt x="141967" y="252375"/>
                    <a:pt x="138480" y="250825"/>
                  </a:cubicBezTo>
                  <a:cubicBezTo>
                    <a:pt x="132363" y="248107"/>
                    <a:pt x="119430" y="244475"/>
                    <a:pt x="119430" y="244475"/>
                  </a:cubicBezTo>
                  <a:cubicBezTo>
                    <a:pt x="115197" y="241300"/>
                    <a:pt x="111036" y="238026"/>
                    <a:pt x="106730" y="234950"/>
                  </a:cubicBezTo>
                  <a:cubicBezTo>
                    <a:pt x="103625" y="232732"/>
                    <a:pt x="99589" y="231580"/>
                    <a:pt x="97205" y="228600"/>
                  </a:cubicBezTo>
                  <a:cubicBezTo>
                    <a:pt x="95114" y="225987"/>
                    <a:pt x="96753" y="221020"/>
                    <a:pt x="94030" y="219075"/>
                  </a:cubicBezTo>
                  <a:cubicBezTo>
                    <a:pt x="88583" y="215184"/>
                    <a:pt x="74980" y="212725"/>
                    <a:pt x="74980" y="212725"/>
                  </a:cubicBezTo>
                  <a:cubicBezTo>
                    <a:pt x="70747" y="213783"/>
                    <a:pt x="65687" y="213174"/>
                    <a:pt x="62280" y="215900"/>
                  </a:cubicBezTo>
                  <a:cubicBezTo>
                    <a:pt x="48182" y="227179"/>
                    <a:pt x="74795" y="229348"/>
                    <a:pt x="46405" y="222250"/>
                  </a:cubicBezTo>
                  <a:cubicBezTo>
                    <a:pt x="44959" y="221166"/>
                    <a:pt x="27791" y="207923"/>
                    <a:pt x="24180" y="206375"/>
                  </a:cubicBezTo>
                  <a:cubicBezTo>
                    <a:pt x="20169" y="204656"/>
                    <a:pt x="15713" y="204258"/>
                    <a:pt x="11480" y="203200"/>
                  </a:cubicBezTo>
                  <a:cubicBezTo>
                    <a:pt x="7175" y="190285"/>
                    <a:pt x="-437" y="184158"/>
                    <a:pt x="11480" y="174625"/>
                  </a:cubicBezTo>
                  <a:cubicBezTo>
                    <a:pt x="14093" y="172534"/>
                    <a:pt x="17830" y="172508"/>
                    <a:pt x="21005" y="171450"/>
                  </a:cubicBezTo>
                  <a:cubicBezTo>
                    <a:pt x="19947" y="168275"/>
                    <a:pt x="19327" y="164918"/>
                    <a:pt x="17830" y="161925"/>
                  </a:cubicBezTo>
                  <a:cubicBezTo>
                    <a:pt x="13410" y="153084"/>
                    <a:pt x="8977" y="149897"/>
                    <a:pt x="1955" y="142875"/>
                  </a:cubicBezTo>
                  <a:cubicBezTo>
                    <a:pt x="-2167" y="130510"/>
                    <a:pt x="1426" y="127000"/>
                    <a:pt x="1955" y="117475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23855" y="3063875"/>
              <a:ext cx="1035345" cy="1225550"/>
            </a:xfrm>
            <a:custGeom>
              <a:avLst/>
              <a:gdLst>
                <a:gd name="connsiteX0" fmla="*/ 101895 w 1035345"/>
                <a:gd name="connsiteY0" fmla="*/ 406400 h 1225550"/>
                <a:gd name="connsiteX1" fmla="*/ 92370 w 1035345"/>
                <a:gd name="connsiteY1" fmla="*/ 441325 h 1225550"/>
                <a:gd name="connsiteX2" fmla="*/ 95545 w 1035345"/>
                <a:gd name="connsiteY2" fmla="*/ 463550 h 1225550"/>
                <a:gd name="connsiteX3" fmla="*/ 101895 w 1035345"/>
                <a:gd name="connsiteY3" fmla="*/ 482600 h 1225550"/>
                <a:gd name="connsiteX4" fmla="*/ 105070 w 1035345"/>
                <a:gd name="connsiteY4" fmla="*/ 492125 h 1225550"/>
                <a:gd name="connsiteX5" fmla="*/ 108245 w 1035345"/>
                <a:gd name="connsiteY5" fmla="*/ 501650 h 1225550"/>
                <a:gd name="connsiteX6" fmla="*/ 111420 w 1035345"/>
                <a:gd name="connsiteY6" fmla="*/ 539750 h 1225550"/>
                <a:gd name="connsiteX7" fmla="*/ 117770 w 1035345"/>
                <a:gd name="connsiteY7" fmla="*/ 549275 h 1225550"/>
                <a:gd name="connsiteX8" fmla="*/ 136820 w 1035345"/>
                <a:gd name="connsiteY8" fmla="*/ 565150 h 1225550"/>
                <a:gd name="connsiteX9" fmla="*/ 143170 w 1035345"/>
                <a:gd name="connsiteY9" fmla="*/ 574675 h 1225550"/>
                <a:gd name="connsiteX10" fmla="*/ 130470 w 1035345"/>
                <a:gd name="connsiteY10" fmla="*/ 606425 h 1225550"/>
                <a:gd name="connsiteX11" fmla="*/ 111420 w 1035345"/>
                <a:gd name="connsiteY11" fmla="*/ 603250 h 1225550"/>
                <a:gd name="connsiteX12" fmla="*/ 105070 w 1035345"/>
                <a:gd name="connsiteY12" fmla="*/ 593725 h 1225550"/>
                <a:gd name="connsiteX13" fmla="*/ 92370 w 1035345"/>
                <a:gd name="connsiteY13" fmla="*/ 590550 h 1225550"/>
                <a:gd name="connsiteX14" fmla="*/ 86020 w 1035345"/>
                <a:gd name="connsiteY14" fmla="*/ 577850 h 1225550"/>
                <a:gd name="connsiteX15" fmla="*/ 70145 w 1035345"/>
                <a:gd name="connsiteY15" fmla="*/ 561975 h 1225550"/>
                <a:gd name="connsiteX16" fmla="*/ 66970 w 1035345"/>
                <a:gd name="connsiteY16" fmla="*/ 552450 h 1225550"/>
                <a:gd name="connsiteX17" fmla="*/ 44745 w 1035345"/>
                <a:gd name="connsiteY17" fmla="*/ 523875 h 1225550"/>
                <a:gd name="connsiteX18" fmla="*/ 35220 w 1035345"/>
                <a:gd name="connsiteY18" fmla="*/ 517525 h 1225550"/>
                <a:gd name="connsiteX19" fmla="*/ 25695 w 1035345"/>
                <a:gd name="connsiteY19" fmla="*/ 508000 h 1225550"/>
                <a:gd name="connsiteX20" fmla="*/ 6645 w 1035345"/>
                <a:gd name="connsiteY20" fmla="*/ 498475 h 1225550"/>
                <a:gd name="connsiteX21" fmla="*/ 295 w 1035345"/>
                <a:gd name="connsiteY21" fmla="*/ 511175 h 1225550"/>
                <a:gd name="connsiteX22" fmla="*/ 3470 w 1035345"/>
                <a:gd name="connsiteY22" fmla="*/ 546100 h 1225550"/>
                <a:gd name="connsiteX23" fmla="*/ 16170 w 1035345"/>
                <a:gd name="connsiteY23" fmla="*/ 565150 h 1225550"/>
                <a:gd name="connsiteX24" fmla="*/ 28870 w 1035345"/>
                <a:gd name="connsiteY24" fmla="*/ 584200 h 1225550"/>
                <a:gd name="connsiteX25" fmla="*/ 35220 w 1035345"/>
                <a:gd name="connsiteY25" fmla="*/ 596900 h 1225550"/>
                <a:gd name="connsiteX26" fmla="*/ 44745 w 1035345"/>
                <a:gd name="connsiteY26" fmla="*/ 615950 h 1225550"/>
                <a:gd name="connsiteX27" fmla="*/ 41570 w 1035345"/>
                <a:gd name="connsiteY27" fmla="*/ 644525 h 1225550"/>
                <a:gd name="connsiteX28" fmla="*/ 51095 w 1035345"/>
                <a:gd name="connsiteY28" fmla="*/ 654050 h 1225550"/>
                <a:gd name="connsiteX29" fmla="*/ 57445 w 1035345"/>
                <a:gd name="connsiteY29" fmla="*/ 663575 h 1225550"/>
                <a:gd name="connsiteX30" fmla="*/ 73320 w 1035345"/>
                <a:gd name="connsiteY30" fmla="*/ 682625 h 1225550"/>
                <a:gd name="connsiteX31" fmla="*/ 57445 w 1035345"/>
                <a:gd name="connsiteY31" fmla="*/ 701675 h 1225550"/>
                <a:gd name="connsiteX32" fmla="*/ 47920 w 1035345"/>
                <a:gd name="connsiteY32" fmla="*/ 704850 h 1225550"/>
                <a:gd name="connsiteX33" fmla="*/ 41570 w 1035345"/>
                <a:gd name="connsiteY33" fmla="*/ 714375 h 1225550"/>
                <a:gd name="connsiteX34" fmla="*/ 28870 w 1035345"/>
                <a:gd name="connsiteY34" fmla="*/ 720725 h 1225550"/>
                <a:gd name="connsiteX35" fmla="*/ 19345 w 1035345"/>
                <a:gd name="connsiteY35" fmla="*/ 730250 h 1225550"/>
                <a:gd name="connsiteX36" fmla="*/ 12995 w 1035345"/>
                <a:gd name="connsiteY36" fmla="*/ 755650 h 1225550"/>
                <a:gd name="connsiteX37" fmla="*/ 6645 w 1035345"/>
                <a:gd name="connsiteY37" fmla="*/ 774700 h 1225550"/>
                <a:gd name="connsiteX38" fmla="*/ 9820 w 1035345"/>
                <a:gd name="connsiteY38" fmla="*/ 809625 h 1225550"/>
                <a:gd name="connsiteX39" fmla="*/ 19345 w 1035345"/>
                <a:gd name="connsiteY39" fmla="*/ 819150 h 1225550"/>
                <a:gd name="connsiteX40" fmla="*/ 44745 w 1035345"/>
                <a:gd name="connsiteY40" fmla="*/ 847725 h 1225550"/>
                <a:gd name="connsiteX41" fmla="*/ 73320 w 1035345"/>
                <a:gd name="connsiteY41" fmla="*/ 866775 h 1225550"/>
                <a:gd name="connsiteX42" fmla="*/ 82845 w 1035345"/>
                <a:gd name="connsiteY42" fmla="*/ 873125 h 1225550"/>
                <a:gd name="connsiteX43" fmla="*/ 89195 w 1035345"/>
                <a:gd name="connsiteY43" fmla="*/ 882650 h 1225550"/>
                <a:gd name="connsiteX44" fmla="*/ 98720 w 1035345"/>
                <a:gd name="connsiteY44" fmla="*/ 889000 h 1225550"/>
                <a:gd name="connsiteX45" fmla="*/ 101895 w 1035345"/>
                <a:gd name="connsiteY45" fmla="*/ 898525 h 1225550"/>
                <a:gd name="connsiteX46" fmla="*/ 98720 w 1035345"/>
                <a:gd name="connsiteY46" fmla="*/ 911225 h 1225550"/>
                <a:gd name="connsiteX47" fmla="*/ 95545 w 1035345"/>
                <a:gd name="connsiteY47" fmla="*/ 930275 h 1225550"/>
                <a:gd name="connsiteX48" fmla="*/ 89195 w 1035345"/>
                <a:gd name="connsiteY48" fmla="*/ 942975 h 1225550"/>
                <a:gd name="connsiteX49" fmla="*/ 105070 w 1035345"/>
                <a:gd name="connsiteY49" fmla="*/ 981075 h 1225550"/>
                <a:gd name="connsiteX50" fmla="*/ 117770 w 1035345"/>
                <a:gd name="connsiteY50" fmla="*/ 996950 h 1225550"/>
                <a:gd name="connsiteX51" fmla="*/ 124120 w 1035345"/>
                <a:gd name="connsiteY51" fmla="*/ 1019175 h 1225550"/>
                <a:gd name="connsiteX52" fmla="*/ 124120 w 1035345"/>
                <a:gd name="connsiteY52" fmla="*/ 1063625 h 1225550"/>
                <a:gd name="connsiteX53" fmla="*/ 130470 w 1035345"/>
                <a:gd name="connsiteY53" fmla="*/ 1082675 h 1225550"/>
                <a:gd name="connsiteX54" fmla="*/ 130470 w 1035345"/>
                <a:gd name="connsiteY54" fmla="*/ 1139825 h 1225550"/>
                <a:gd name="connsiteX55" fmla="*/ 146345 w 1035345"/>
                <a:gd name="connsiteY55" fmla="*/ 1181100 h 1225550"/>
                <a:gd name="connsiteX56" fmla="*/ 162220 w 1035345"/>
                <a:gd name="connsiteY56" fmla="*/ 1193800 h 1225550"/>
                <a:gd name="connsiteX57" fmla="*/ 174920 w 1035345"/>
                <a:gd name="connsiteY57" fmla="*/ 1206500 h 1225550"/>
                <a:gd name="connsiteX58" fmla="*/ 197145 w 1035345"/>
                <a:gd name="connsiteY58" fmla="*/ 1225550 h 1225550"/>
                <a:gd name="connsiteX59" fmla="*/ 209845 w 1035345"/>
                <a:gd name="connsiteY59" fmla="*/ 1222375 h 1225550"/>
                <a:gd name="connsiteX60" fmla="*/ 219370 w 1035345"/>
                <a:gd name="connsiteY60" fmla="*/ 1216025 h 1225550"/>
                <a:gd name="connsiteX61" fmla="*/ 228895 w 1035345"/>
                <a:gd name="connsiteY61" fmla="*/ 1212850 h 1225550"/>
                <a:gd name="connsiteX62" fmla="*/ 241595 w 1035345"/>
                <a:gd name="connsiteY62" fmla="*/ 1190625 h 1225550"/>
                <a:gd name="connsiteX63" fmla="*/ 247945 w 1035345"/>
                <a:gd name="connsiteY63" fmla="*/ 1181100 h 1225550"/>
                <a:gd name="connsiteX64" fmla="*/ 263820 w 1035345"/>
                <a:gd name="connsiteY64" fmla="*/ 1158875 h 1225550"/>
                <a:gd name="connsiteX65" fmla="*/ 266995 w 1035345"/>
                <a:gd name="connsiteY65" fmla="*/ 1136650 h 1225550"/>
                <a:gd name="connsiteX66" fmla="*/ 282870 w 1035345"/>
                <a:gd name="connsiteY66" fmla="*/ 1111250 h 1225550"/>
                <a:gd name="connsiteX67" fmla="*/ 286045 w 1035345"/>
                <a:gd name="connsiteY67" fmla="*/ 1101725 h 1225550"/>
                <a:gd name="connsiteX68" fmla="*/ 301920 w 1035345"/>
                <a:gd name="connsiteY68" fmla="*/ 1085850 h 1225550"/>
                <a:gd name="connsiteX69" fmla="*/ 320970 w 1035345"/>
                <a:gd name="connsiteY69" fmla="*/ 1082675 h 1225550"/>
                <a:gd name="connsiteX70" fmla="*/ 352720 w 1035345"/>
                <a:gd name="connsiteY70" fmla="*/ 1073150 h 1225550"/>
                <a:gd name="connsiteX71" fmla="*/ 362245 w 1035345"/>
                <a:gd name="connsiteY71" fmla="*/ 1066800 h 1225550"/>
                <a:gd name="connsiteX72" fmla="*/ 371770 w 1035345"/>
                <a:gd name="connsiteY72" fmla="*/ 1063625 h 1225550"/>
                <a:gd name="connsiteX73" fmla="*/ 390820 w 1035345"/>
                <a:gd name="connsiteY73" fmla="*/ 1054100 h 1225550"/>
                <a:gd name="connsiteX74" fmla="*/ 397170 w 1035345"/>
                <a:gd name="connsiteY74" fmla="*/ 1044575 h 1225550"/>
                <a:gd name="connsiteX75" fmla="*/ 406695 w 1035345"/>
                <a:gd name="connsiteY75" fmla="*/ 1038225 h 1225550"/>
                <a:gd name="connsiteX76" fmla="*/ 419395 w 1035345"/>
                <a:gd name="connsiteY76" fmla="*/ 1012825 h 1225550"/>
                <a:gd name="connsiteX77" fmla="*/ 422570 w 1035345"/>
                <a:gd name="connsiteY77" fmla="*/ 1003300 h 1225550"/>
                <a:gd name="connsiteX78" fmla="*/ 432095 w 1035345"/>
                <a:gd name="connsiteY78" fmla="*/ 993775 h 1225550"/>
                <a:gd name="connsiteX79" fmla="*/ 435270 w 1035345"/>
                <a:gd name="connsiteY79" fmla="*/ 984250 h 1225550"/>
                <a:gd name="connsiteX80" fmla="*/ 451145 w 1035345"/>
                <a:gd name="connsiteY80" fmla="*/ 965200 h 1225550"/>
                <a:gd name="connsiteX81" fmla="*/ 463845 w 1035345"/>
                <a:gd name="connsiteY81" fmla="*/ 955675 h 1225550"/>
                <a:gd name="connsiteX82" fmla="*/ 473370 w 1035345"/>
                <a:gd name="connsiteY82" fmla="*/ 942975 h 1225550"/>
                <a:gd name="connsiteX83" fmla="*/ 492420 w 1035345"/>
                <a:gd name="connsiteY83" fmla="*/ 920750 h 1225550"/>
                <a:gd name="connsiteX84" fmla="*/ 501945 w 1035345"/>
                <a:gd name="connsiteY84" fmla="*/ 901700 h 1225550"/>
                <a:gd name="connsiteX85" fmla="*/ 505120 w 1035345"/>
                <a:gd name="connsiteY85" fmla="*/ 889000 h 1225550"/>
                <a:gd name="connsiteX86" fmla="*/ 511470 w 1035345"/>
                <a:gd name="connsiteY86" fmla="*/ 879475 h 1225550"/>
                <a:gd name="connsiteX87" fmla="*/ 546395 w 1035345"/>
                <a:gd name="connsiteY87" fmla="*/ 850900 h 1225550"/>
                <a:gd name="connsiteX88" fmla="*/ 552745 w 1035345"/>
                <a:gd name="connsiteY88" fmla="*/ 841375 h 1225550"/>
                <a:gd name="connsiteX89" fmla="*/ 581320 w 1035345"/>
                <a:gd name="connsiteY89" fmla="*/ 825500 h 1225550"/>
                <a:gd name="connsiteX90" fmla="*/ 590845 w 1035345"/>
                <a:gd name="connsiteY90" fmla="*/ 819150 h 1225550"/>
                <a:gd name="connsiteX91" fmla="*/ 597195 w 1035345"/>
                <a:gd name="connsiteY91" fmla="*/ 809625 h 1225550"/>
                <a:gd name="connsiteX92" fmla="*/ 616245 w 1035345"/>
                <a:gd name="connsiteY92" fmla="*/ 796925 h 1225550"/>
                <a:gd name="connsiteX93" fmla="*/ 644820 w 1035345"/>
                <a:gd name="connsiteY93" fmla="*/ 784225 h 1225550"/>
                <a:gd name="connsiteX94" fmla="*/ 692445 w 1035345"/>
                <a:gd name="connsiteY94" fmla="*/ 787400 h 1225550"/>
                <a:gd name="connsiteX95" fmla="*/ 705145 w 1035345"/>
                <a:gd name="connsiteY95" fmla="*/ 790575 h 1225550"/>
                <a:gd name="connsiteX96" fmla="*/ 730545 w 1035345"/>
                <a:gd name="connsiteY96" fmla="*/ 800100 h 1225550"/>
                <a:gd name="connsiteX97" fmla="*/ 749595 w 1035345"/>
                <a:gd name="connsiteY97" fmla="*/ 796925 h 1225550"/>
                <a:gd name="connsiteX98" fmla="*/ 765470 w 1035345"/>
                <a:gd name="connsiteY98" fmla="*/ 793750 h 1225550"/>
                <a:gd name="connsiteX99" fmla="*/ 803570 w 1035345"/>
                <a:gd name="connsiteY99" fmla="*/ 796925 h 1225550"/>
                <a:gd name="connsiteX100" fmla="*/ 848020 w 1035345"/>
                <a:gd name="connsiteY100" fmla="*/ 793750 h 1225550"/>
                <a:gd name="connsiteX101" fmla="*/ 857545 w 1035345"/>
                <a:gd name="connsiteY101" fmla="*/ 790575 h 1225550"/>
                <a:gd name="connsiteX102" fmla="*/ 873420 w 1035345"/>
                <a:gd name="connsiteY102" fmla="*/ 771525 h 1225550"/>
                <a:gd name="connsiteX103" fmla="*/ 892470 w 1035345"/>
                <a:gd name="connsiteY103" fmla="*/ 762000 h 1225550"/>
                <a:gd name="connsiteX104" fmla="*/ 901995 w 1035345"/>
                <a:gd name="connsiteY104" fmla="*/ 755650 h 1225550"/>
                <a:gd name="connsiteX105" fmla="*/ 914695 w 1035345"/>
                <a:gd name="connsiteY105" fmla="*/ 746125 h 1225550"/>
                <a:gd name="connsiteX106" fmla="*/ 927395 w 1035345"/>
                <a:gd name="connsiteY106" fmla="*/ 739775 h 1225550"/>
                <a:gd name="connsiteX107" fmla="*/ 952795 w 1035345"/>
                <a:gd name="connsiteY107" fmla="*/ 720725 h 1225550"/>
                <a:gd name="connsiteX108" fmla="*/ 962320 w 1035345"/>
                <a:gd name="connsiteY108" fmla="*/ 711200 h 1225550"/>
                <a:gd name="connsiteX109" fmla="*/ 984545 w 1035345"/>
                <a:gd name="connsiteY109" fmla="*/ 695325 h 1225550"/>
                <a:gd name="connsiteX110" fmla="*/ 987720 w 1035345"/>
                <a:gd name="connsiteY110" fmla="*/ 679450 h 1225550"/>
                <a:gd name="connsiteX111" fmla="*/ 978195 w 1035345"/>
                <a:gd name="connsiteY111" fmla="*/ 644525 h 1225550"/>
                <a:gd name="connsiteX112" fmla="*/ 987720 w 1035345"/>
                <a:gd name="connsiteY112" fmla="*/ 600075 h 1225550"/>
                <a:gd name="connsiteX113" fmla="*/ 997245 w 1035345"/>
                <a:gd name="connsiteY113" fmla="*/ 590550 h 1225550"/>
                <a:gd name="connsiteX114" fmla="*/ 1006770 w 1035345"/>
                <a:gd name="connsiteY114" fmla="*/ 584200 h 1225550"/>
                <a:gd name="connsiteX115" fmla="*/ 1016295 w 1035345"/>
                <a:gd name="connsiteY115" fmla="*/ 571500 h 1225550"/>
                <a:gd name="connsiteX116" fmla="*/ 1025820 w 1035345"/>
                <a:gd name="connsiteY116" fmla="*/ 561975 h 1225550"/>
                <a:gd name="connsiteX117" fmla="*/ 1035345 w 1035345"/>
                <a:gd name="connsiteY117" fmla="*/ 542925 h 1225550"/>
                <a:gd name="connsiteX118" fmla="*/ 1025820 w 1035345"/>
                <a:gd name="connsiteY118" fmla="*/ 520700 h 1225550"/>
                <a:gd name="connsiteX119" fmla="*/ 1013120 w 1035345"/>
                <a:gd name="connsiteY119" fmla="*/ 492125 h 1225550"/>
                <a:gd name="connsiteX120" fmla="*/ 994070 w 1035345"/>
                <a:gd name="connsiteY120" fmla="*/ 476250 h 1225550"/>
                <a:gd name="connsiteX121" fmla="*/ 968670 w 1035345"/>
                <a:gd name="connsiteY121" fmla="*/ 438150 h 1225550"/>
                <a:gd name="connsiteX122" fmla="*/ 962320 w 1035345"/>
                <a:gd name="connsiteY122" fmla="*/ 428625 h 1225550"/>
                <a:gd name="connsiteX123" fmla="*/ 946445 w 1035345"/>
                <a:gd name="connsiteY123" fmla="*/ 400050 h 1225550"/>
                <a:gd name="connsiteX124" fmla="*/ 936920 w 1035345"/>
                <a:gd name="connsiteY124" fmla="*/ 387350 h 1225550"/>
                <a:gd name="connsiteX125" fmla="*/ 930570 w 1035345"/>
                <a:gd name="connsiteY125" fmla="*/ 377825 h 1225550"/>
                <a:gd name="connsiteX126" fmla="*/ 921045 w 1035345"/>
                <a:gd name="connsiteY126" fmla="*/ 371475 h 1225550"/>
                <a:gd name="connsiteX127" fmla="*/ 908345 w 1035345"/>
                <a:gd name="connsiteY127" fmla="*/ 355600 h 1225550"/>
                <a:gd name="connsiteX128" fmla="*/ 895645 w 1035345"/>
                <a:gd name="connsiteY128" fmla="*/ 358775 h 1225550"/>
                <a:gd name="connsiteX129" fmla="*/ 870245 w 1035345"/>
                <a:gd name="connsiteY129" fmla="*/ 371475 h 1225550"/>
                <a:gd name="connsiteX130" fmla="*/ 851195 w 1035345"/>
                <a:gd name="connsiteY130" fmla="*/ 384175 h 1225550"/>
                <a:gd name="connsiteX131" fmla="*/ 841670 w 1035345"/>
                <a:gd name="connsiteY131" fmla="*/ 390525 h 1225550"/>
                <a:gd name="connsiteX132" fmla="*/ 832145 w 1035345"/>
                <a:gd name="connsiteY132" fmla="*/ 400050 h 1225550"/>
                <a:gd name="connsiteX133" fmla="*/ 813095 w 1035345"/>
                <a:gd name="connsiteY133" fmla="*/ 412750 h 1225550"/>
                <a:gd name="connsiteX134" fmla="*/ 806745 w 1035345"/>
                <a:gd name="connsiteY134" fmla="*/ 403225 h 1225550"/>
                <a:gd name="connsiteX135" fmla="*/ 800395 w 1035345"/>
                <a:gd name="connsiteY135" fmla="*/ 384175 h 1225550"/>
                <a:gd name="connsiteX136" fmla="*/ 803570 w 1035345"/>
                <a:gd name="connsiteY136" fmla="*/ 368300 h 1225550"/>
                <a:gd name="connsiteX137" fmla="*/ 813095 w 1035345"/>
                <a:gd name="connsiteY137" fmla="*/ 358775 h 1225550"/>
                <a:gd name="connsiteX138" fmla="*/ 838495 w 1035345"/>
                <a:gd name="connsiteY138" fmla="*/ 336550 h 1225550"/>
                <a:gd name="connsiteX139" fmla="*/ 851195 w 1035345"/>
                <a:gd name="connsiteY139" fmla="*/ 333375 h 1225550"/>
                <a:gd name="connsiteX140" fmla="*/ 870245 w 1035345"/>
                <a:gd name="connsiteY140" fmla="*/ 327025 h 1225550"/>
                <a:gd name="connsiteX141" fmla="*/ 876595 w 1035345"/>
                <a:gd name="connsiteY141" fmla="*/ 317500 h 1225550"/>
                <a:gd name="connsiteX142" fmla="*/ 895645 w 1035345"/>
                <a:gd name="connsiteY142" fmla="*/ 285750 h 1225550"/>
                <a:gd name="connsiteX143" fmla="*/ 905170 w 1035345"/>
                <a:gd name="connsiteY143" fmla="*/ 276225 h 1225550"/>
                <a:gd name="connsiteX144" fmla="*/ 914695 w 1035345"/>
                <a:gd name="connsiteY144" fmla="*/ 257175 h 1225550"/>
                <a:gd name="connsiteX145" fmla="*/ 917870 w 1035345"/>
                <a:gd name="connsiteY145" fmla="*/ 247650 h 1225550"/>
                <a:gd name="connsiteX146" fmla="*/ 940095 w 1035345"/>
                <a:gd name="connsiteY146" fmla="*/ 222250 h 1225550"/>
                <a:gd name="connsiteX147" fmla="*/ 946445 w 1035345"/>
                <a:gd name="connsiteY147" fmla="*/ 212725 h 1225550"/>
                <a:gd name="connsiteX148" fmla="*/ 955970 w 1035345"/>
                <a:gd name="connsiteY148" fmla="*/ 206375 h 1225550"/>
                <a:gd name="connsiteX149" fmla="*/ 959145 w 1035345"/>
                <a:gd name="connsiteY149" fmla="*/ 196850 h 1225550"/>
                <a:gd name="connsiteX150" fmla="*/ 965495 w 1035345"/>
                <a:gd name="connsiteY150" fmla="*/ 187325 h 1225550"/>
                <a:gd name="connsiteX151" fmla="*/ 962320 w 1035345"/>
                <a:gd name="connsiteY151" fmla="*/ 168275 h 1225550"/>
                <a:gd name="connsiteX152" fmla="*/ 955970 w 1035345"/>
                <a:gd name="connsiteY152" fmla="*/ 158750 h 1225550"/>
                <a:gd name="connsiteX153" fmla="*/ 949620 w 1035345"/>
                <a:gd name="connsiteY153" fmla="*/ 133350 h 1225550"/>
                <a:gd name="connsiteX154" fmla="*/ 940095 w 1035345"/>
                <a:gd name="connsiteY154" fmla="*/ 120650 h 1225550"/>
                <a:gd name="connsiteX155" fmla="*/ 936920 w 1035345"/>
                <a:gd name="connsiteY155" fmla="*/ 111125 h 1225550"/>
                <a:gd name="connsiteX156" fmla="*/ 917870 w 1035345"/>
                <a:gd name="connsiteY156" fmla="*/ 85725 h 1225550"/>
                <a:gd name="connsiteX157" fmla="*/ 914695 w 1035345"/>
                <a:gd name="connsiteY157" fmla="*/ 76200 h 1225550"/>
                <a:gd name="connsiteX158" fmla="*/ 901995 w 1035345"/>
                <a:gd name="connsiteY158" fmla="*/ 57150 h 1225550"/>
                <a:gd name="connsiteX159" fmla="*/ 898820 w 1035345"/>
                <a:gd name="connsiteY159" fmla="*/ 47625 h 1225550"/>
                <a:gd name="connsiteX160" fmla="*/ 889295 w 1035345"/>
                <a:gd name="connsiteY160" fmla="*/ 38100 h 1225550"/>
                <a:gd name="connsiteX161" fmla="*/ 857545 w 1035345"/>
                <a:gd name="connsiteY161" fmla="*/ 19050 h 1225550"/>
                <a:gd name="connsiteX162" fmla="*/ 848020 w 1035345"/>
                <a:gd name="connsiteY162" fmla="*/ 15875 h 1225550"/>
                <a:gd name="connsiteX163" fmla="*/ 828970 w 1035345"/>
                <a:gd name="connsiteY163" fmla="*/ 25400 h 1225550"/>
                <a:gd name="connsiteX164" fmla="*/ 816270 w 1035345"/>
                <a:gd name="connsiteY164" fmla="*/ 31750 h 1225550"/>
                <a:gd name="connsiteX165" fmla="*/ 800395 w 1035345"/>
                <a:gd name="connsiteY165" fmla="*/ 50800 h 1225550"/>
                <a:gd name="connsiteX166" fmla="*/ 790870 w 1035345"/>
                <a:gd name="connsiteY166" fmla="*/ 57150 h 1225550"/>
                <a:gd name="connsiteX167" fmla="*/ 771820 w 1035345"/>
                <a:gd name="connsiteY167" fmla="*/ 63500 h 1225550"/>
                <a:gd name="connsiteX168" fmla="*/ 759120 w 1035345"/>
                <a:gd name="connsiteY168" fmla="*/ 57150 h 1225550"/>
                <a:gd name="connsiteX169" fmla="*/ 749595 w 1035345"/>
                <a:gd name="connsiteY169" fmla="*/ 25400 h 1225550"/>
                <a:gd name="connsiteX170" fmla="*/ 730545 w 1035345"/>
                <a:gd name="connsiteY170" fmla="*/ 9525 h 1225550"/>
                <a:gd name="connsiteX171" fmla="*/ 711495 w 1035345"/>
                <a:gd name="connsiteY171" fmla="*/ 0 h 1225550"/>
                <a:gd name="connsiteX172" fmla="*/ 679745 w 1035345"/>
                <a:gd name="connsiteY172" fmla="*/ 3175 h 1225550"/>
                <a:gd name="connsiteX173" fmla="*/ 657520 w 1035345"/>
                <a:gd name="connsiteY173" fmla="*/ 6350 h 1225550"/>
                <a:gd name="connsiteX174" fmla="*/ 638470 w 1035345"/>
                <a:gd name="connsiteY174" fmla="*/ 25400 h 1225550"/>
                <a:gd name="connsiteX175" fmla="*/ 625770 w 1035345"/>
                <a:gd name="connsiteY175" fmla="*/ 44450 h 1225550"/>
                <a:gd name="connsiteX176" fmla="*/ 619420 w 1035345"/>
                <a:gd name="connsiteY176" fmla="*/ 66675 h 1225550"/>
                <a:gd name="connsiteX177" fmla="*/ 609895 w 1035345"/>
                <a:gd name="connsiteY177" fmla="*/ 85725 h 1225550"/>
                <a:gd name="connsiteX178" fmla="*/ 603545 w 1035345"/>
                <a:gd name="connsiteY178" fmla="*/ 114300 h 1225550"/>
                <a:gd name="connsiteX179" fmla="*/ 600370 w 1035345"/>
                <a:gd name="connsiteY179" fmla="*/ 123825 h 1225550"/>
                <a:gd name="connsiteX180" fmla="*/ 578145 w 1035345"/>
                <a:gd name="connsiteY180" fmla="*/ 133350 h 1225550"/>
                <a:gd name="connsiteX181" fmla="*/ 555920 w 1035345"/>
                <a:gd name="connsiteY181" fmla="*/ 142875 h 1225550"/>
                <a:gd name="connsiteX182" fmla="*/ 549570 w 1035345"/>
                <a:gd name="connsiteY182" fmla="*/ 152400 h 1225550"/>
                <a:gd name="connsiteX183" fmla="*/ 530520 w 1035345"/>
                <a:gd name="connsiteY183" fmla="*/ 152400 h 1225550"/>
                <a:gd name="connsiteX184" fmla="*/ 517820 w 1035345"/>
                <a:gd name="connsiteY184" fmla="*/ 149225 h 1225550"/>
                <a:gd name="connsiteX185" fmla="*/ 486070 w 1035345"/>
                <a:gd name="connsiteY185" fmla="*/ 152400 h 1225550"/>
                <a:gd name="connsiteX186" fmla="*/ 476545 w 1035345"/>
                <a:gd name="connsiteY186" fmla="*/ 155575 h 1225550"/>
                <a:gd name="connsiteX187" fmla="*/ 460670 w 1035345"/>
                <a:gd name="connsiteY187" fmla="*/ 158750 h 1225550"/>
                <a:gd name="connsiteX188" fmla="*/ 441620 w 1035345"/>
                <a:gd name="connsiteY188" fmla="*/ 177800 h 1225550"/>
                <a:gd name="connsiteX189" fmla="*/ 425745 w 1035345"/>
                <a:gd name="connsiteY189" fmla="*/ 196850 h 1225550"/>
                <a:gd name="connsiteX190" fmla="*/ 403520 w 1035345"/>
                <a:gd name="connsiteY190" fmla="*/ 206375 h 1225550"/>
                <a:gd name="connsiteX191" fmla="*/ 384470 w 1035345"/>
                <a:gd name="connsiteY191" fmla="*/ 219075 h 1225550"/>
                <a:gd name="connsiteX192" fmla="*/ 352720 w 1035345"/>
                <a:gd name="connsiteY192" fmla="*/ 228600 h 1225550"/>
                <a:gd name="connsiteX193" fmla="*/ 317795 w 1035345"/>
                <a:gd name="connsiteY193" fmla="*/ 238125 h 1225550"/>
                <a:gd name="connsiteX194" fmla="*/ 311445 w 1035345"/>
                <a:gd name="connsiteY194" fmla="*/ 250825 h 1225550"/>
                <a:gd name="connsiteX195" fmla="*/ 301920 w 1035345"/>
                <a:gd name="connsiteY195" fmla="*/ 254000 h 1225550"/>
                <a:gd name="connsiteX196" fmla="*/ 298745 w 1035345"/>
                <a:gd name="connsiteY196" fmla="*/ 266700 h 1225550"/>
                <a:gd name="connsiteX197" fmla="*/ 292395 w 1035345"/>
                <a:gd name="connsiteY197" fmla="*/ 276225 h 1225550"/>
                <a:gd name="connsiteX198" fmla="*/ 289220 w 1035345"/>
                <a:gd name="connsiteY198" fmla="*/ 285750 h 1225550"/>
                <a:gd name="connsiteX199" fmla="*/ 292395 w 1035345"/>
                <a:gd name="connsiteY199" fmla="*/ 320675 h 1225550"/>
                <a:gd name="connsiteX200" fmla="*/ 298745 w 1035345"/>
                <a:gd name="connsiteY200" fmla="*/ 330200 h 1225550"/>
                <a:gd name="connsiteX201" fmla="*/ 301920 w 1035345"/>
                <a:gd name="connsiteY201" fmla="*/ 339725 h 1225550"/>
                <a:gd name="connsiteX202" fmla="*/ 295570 w 1035345"/>
                <a:gd name="connsiteY202" fmla="*/ 368300 h 1225550"/>
                <a:gd name="connsiteX203" fmla="*/ 286045 w 1035345"/>
                <a:gd name="connsiteY203" fmla="*/ 381000 h 1225550"/>
                <a:gd name="connsiteX204" fmla="*/ 266995 w 1035345"/>
                <a:gd name="connsiteY204" fmla="*/ 384175 h 1225550"/>
                <a:gd name="connsiteX205" fmla="*/ 213020 w 1035345"/>
                <a:gd name="connsiteY205" fmla="*/ 381000 h 1225550"/>
                <a:gd name="connsiteX206" fmla="*/ 203495 w 1035345"/>
                <a:gd name="connsiteY206" fmla="*/ 377825 h 1225550"/>
                <a:gd name="connsiteX207" fmla="*/ 139995 w 1035345"/>
                <a:gd name="connsiteY207" fmla="*/ 381000 h 1225550"/>
                <a:gd name="connsiteX208" fmla="*/ 111420 w 1035345"/>
                <a:gd name="connsiteY208" fmla="*/ 403225 h 1225550"/>
                <a:gd name="connsiteX209" fmla="*/ 92370 w 1035345"/>
                <a:gd name="connsiteY209" fmla="*/ 406400 h 1225550"/>
                <a:gd name="connsiteX210" fmla="*/ 76495 w 1035345"/>
                <a:gd name="connsiteY210" fmla="*/ 425450 h 1225550"/>
                <a:gd name="connsiteX211" fmla="*/ 79670 w 1035345"/>
                <a:gd name="connsiteY211" fmla="*/ 434975 h 1225550"/>
                <a:gd name="connsiteX212" fmla="*/ 76495 w 1035345"/>
                <a:gd name="connsiteY212" fmla="*/ 444500 h 1225550"/>
                <a:gd name="connsiteX213" fmla="*/ 86020 w 1035345"/>
                <a:gd name="connsiteY213" fmla="*/ 447675 h 1225550"/>
                <a:gd name="connsiteX214" fmla="*/ 95545 w 1035345"/>
                <a:gd name="connsiteY214" fmla="*/ 457200 h 1225550"/>
                <a:gd name="connsiteX215" fmla="*/ 98720 w 1035345"/>
                <a:gd name="connsiteY215" fmla="*/ 466725 h 1225550"/>
                <a:gd name="connsiteX216" fmla="*/ 108245 w 1035345"/>
                <a:gd name="connsiteY216" fmla="*/ 469900 h 1225550"/>
                <a:gd name="connsiteX217" fmla="*/ 105070 w 1035345"/>
                <a:gd name="connsiteY217" fmla="*/ 48895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035345" h="1225550">
                  <a:moveTo>
                    <a:pt x="101895" y="406400"/>
                  </a:moveTo>
                  <a:cubicBezTo>
                    <a:pt x="96795" y="419151"/>
                    <a:pt x="92370" y="426933"/>
                    <a:pt x="92370" y="441325"/>
                  </a:cubicBezTo>
                  <a:cubicBezTo>
                    <a:pt x="92370" y="448809"/>
                    <a:pt x="93862" y="456258"/>
                    <a:pt x="95545" y="463550"/>
                  </a:cubicBezTo>
                  <a:cubicBezTo>
                    <a:pt x="97050" y="470072"/>
                    <a:pt x="99778" y="476250"/>
                    <a:pt x="101895" y="482600"/>
                  </a:cubicBezTo>
                  <a:lnTo>
                    <a:pt x="105070" y="492125"/>
                  </a:lnTo>
                  <a:lnTo>
                    <a:pt x="108245" y="501650"/>
                  </a:lnTo>
                  <a:cubicBezTo>
                    <a:pt x="109303" y="514350"/>
                    <a:pt x="108921" y="527253"/>
                    <a:pt x="111420" y="539750"/>
                  </a:cubicBezTo>
                  <a:cubicBezTo>
                    <a:pt x="112168" y="543492"/>
                    <a:pt x="115327" y="546344"/>
                    <a:pt x="117770" y="549275"/>
                  </a:cubicBezTo>
                  <a:cubicBezTo>
                    <a:pt x="125410" y="558442"/>
                    <a:pt x="127454" y="558906"/>
                    <a:pt x="136820" y="565150"/>
                  </a:cubicBezTo>
                  <a:cubicBezTo>
                    <a:pt x="138937" y="568325"/>
                    <a:pt x="142790" y="570878"/>
                    <a:pt x="143170" y="574675"/>
                  </a:cubicBezTo>
                  <a:cubicBezTo>
                    <a:pt x="145248" y="595457"/>
                    <a:pt x="141754" y="595141"/>
                    <a:pt x="130470" y="606425"/>
                  </a:cubicBezTo>
                  <a:cubicBezTo>
                    <a:pt x="124120" y="605367"/>
                    <a:pt x="117178" y="606129"/>
                    <a:pt x="111420" y="603250"/>
                  </a:cubicBezTo>
                  <a:cubicBezTo>
                    <a:pt x="108007" y="601543"/>
                    <a:pt x="108245" y="595842"/>
                    <a:pt x="105070" y="593725"/>
                  </a:cubicBezTo>
                  <a:cubicBezTo>
                    <a:pt x="101439" y="591304"/>
                    <a:pt x="96603" y="591608"/>
                    <a:pt x="92370" y="590550"/>
                  </a:cubicBezTo>
                  <a:cubicBezTo>
                    <a:pt x="90253" y="586317"/>
                    <a:pt x="89050" y="581486"/>
                    <a:pt x="86020" y="577850"/>
                  </a:cubicBezTo>
                  <a:cubicBezTo>
                    <a:pt x="70145" y="558800"/>
                    <a:pt x="81787" y="585258"/>
                    <a:pt x="70145" y="561975"/>
                  </a:cubicBezTo>
                  <a:cubicBezTo>
                    <a:pt x="68648" y="558982"/>
                    <a:pt x="68595" y="555376"/>
                    <a:pt x="66970" y="552450"/>
                  </a:cubicBezTo>
                  <a:cubicBezTo>
                    <a:pt x="60866" y="541463"/>
                    <a:pt x="54320" y="531854"/>
                    <a:pt x="44745" y="523875"/>
                  </a:cubicBezTo>
                  <a:cubicBezTo>
                    <a:pt x="41814" y="521432"/>
                    <a:pt x="38151" y="519968"/>
                    <a:pt x="35220" y="517525"/>
                  </a:cubicBezTo>
                  <a:cubicBezTo>
                    <a:pt x="31771" y="514650"/>
                    <a:pt x="29144" y="510875"/>
                    <a:pt x="25695" y="508000"/>
                  </a:cubicBezTo>
                  <a:cubicBezTo>
                    <a:pt x="17489" y="501161"/>
                    <a:pt x="16191" y="501657"/>
                    <a:pt x="6645" y="498475"/>
                  </a:cubicBezTo>
                  <a:cubicBezTo>
                    <a:pt x="4528" y="502708"/>
                    <a:pt x="610" y="506452"/>
                    <a:pt x="295" y="511175"/>
                  </a:cubicBezTo>
                  <a:cubicBezTo>
                    <a:pt x="-483" y="522839"/>
                    <a:pt x="172" y="534885"/>
                    <a:pt x="3470" y="546100"/>
                  </a:cubicBezTo>
                  <a:cubicBezTo>
                    <a:pt x="5623" y="553422"/>
                    <a:pt x="13757" y="557910"/>
                    <a:pt x="16170" y="565150"/>
                  </a:cubicBezTo>
                  <a:cubicBezTo>
                    <a:pt x="22981" y="585582"/>
                    <a:pt x="14006" y="563390"/>
                    <a:pt x="28870" y="584200"/>
                  </a:cubicBezTo>
                  <a:cubicBezTo>
                    <a:pt x="31621" y="588051"/>
                    <a:pt x="32872" y="592791"/>
                    <a:pt x="35220" y="596900"/>
                  </a:cubicBezTo>
                  <a:cubicBezTo>
                    <a:pt x="45068" y="614134"/>
                    <a:pt x="38924" y="598486"/>
                    <a:pt x="44745" y="615950"/>
                  </a:cubicBezTo>
                  <a:cubicBezTo>
                    <a:pt x="43687" y="625475"/>
                    <a:pt x="39994" y="635072"/>
                    <a:pt x="41570" y="644525"/>
                  </a:cubicBezTo>
                  <a:cubicBezTo>
                    <a:pt x="42308" y="648954"/>
                    <a:pt x="48220" y="650601"/>
                    <a:pt x="51095" y="654050"/>
                  </a:cubicBezTo>
                  <a:cubicBezTo>
                    <a:pt x="53538" y="656981"/>
                    <a:pt x="55002" y="660644"/>
                    <a:pt x="57445" y="663575"/>
                  </a:cubicBezTo>
                  <a:cubicBezTo>
                    <a:pt x="77817" y="688021"/>
                    <a:pt x="57554" y="658976"/>
                    <a:pt x="73320" y="682625"/>
                  </a:cubicBezTo>
                  <a:cubicBezTo>
                    <a:pt x="68634" y="689653"/>
                    <a:pt x="64779" y="696786"/>
                    <a:pt x="57445" y="701675"/>
                  </a:cubicBezTo>
                  <a:cubicBezTo>
                    <a:pt x="54660" y="703531"/>
                    <a:pt x="51095" y="703792"/>
                    <a:pt x="47920" y="704850"/>
                  </a:cubicBezTo>
                  <a:cubicBezTo>
                    <a:pt x="45803" y="708025"/>
                    <a:pt x="44501" y="711932"/>
                    <a:pt x="41570" y="714375"/>
                  </a:cubicBezTo>
                  <a:cubicBezTo>
                    <a:pt x="37934" y="717405"/>
                    <a:pt x="32721" y="717974"/>
                    <a:pt x="28870" y="720725"/>
                  </a:cubicBezTo>
                  <a:cubicBezTo>
                    <a:pt x="25216" y="723335"/>
                    <a:pt x="22520" y="727075"/>
                    <a:pt x="19345" y="730250"/>
                  </a:cubicBezTo>
                  <a:cubicBezTo>
                    <a:pt x="9711" y="759151"/>
                    <a:pt x="24489" y="713505"/>
                    <a:pt x="12995" y="755650"/>
                  </a:cubicBezTo>
                  <a:cubicBezTo>
                    <a:pt x="11234" y="762108"/>
                    <a:pt x="6645" y="774700"/>
                    <a:pt x="6645" y="774700"/>
                  </a:cubicBezTo>
                  <a:cubicBezTo>
                    <a:pt x="7703" y="786342"/>
                    <a:pt x="6609" y="798385"/>
                    <a:pt x="9820" y="809625"/>
                  </a:cubicBezTo>
                  <a:cubicBezTo>
                    <a:pt x="11054" y="813942"/>
                    <a:pt x="16470" y="815701"/>
                    <a:pt x="19345" y="819150"/>
                  </a:cubicBezTo>
                  <a:cubicBezTo>
                    <a:pt x="31274" y="833465"/>
                    <a:pt x="21589" y="832288"/>
                    <a:pt x="44745" y="847725"/>
                  </a:cubicBezTo>
                  <a:lnTo>
                    <a:pt x="73320" y="866775"/>
                  </a:lnTo>
                  <a:lnTo>
                    <a:pt x="82845" y="873125"/>
                  </a:lnTo>
                  <a:cubicBezTo>
                    <a:pt x="84962" y="876300"/>
                    <a:pt x="86497" y="879952"/>
                    <a:pt x="89195" y="882650"/>
                  </a:cubicBezTo>
                  <a:cubicBezTo>
                    <a:pt x="91893" y="885348"/>
                    <a:pt x="96336" y="886020"/>
                    <a:pt x="98720" y="889000"/>
                  </a:cubicBezTo>
                  <a:cubicBezTo>
                    <a:pt x="100811" y="891613"/>
                    <a:pt x="100837" y="895350"/>
                    <a:pt x="101895" y="898525"/>
                  </a:cubicBezTo>
                  <a:cubicBezTo>
                    <a:pt x="100837" y="902758"/>
                    <a:pt x="99576" y="906946"/>
                    <a:pt x="98720" y="911225"/>
                  </a:cubicBezTo>
                  <a:cubicBezTo>
                    <a:pt x="97457" y="917538"/>
                    <a:pt x="97395" y="924109"/>
                    <a:pt x="95545" y="930275"/>
                  </a:cubicBezTo>
                  <a:cubicBezTo>
                    <a:pt x="94185" y="934808"/>
                    <a:pt x="91312" y="938742"/>
                    <a:pt x="89195" y="942975"/>
                  </a:cubicBezTo>
                  <a:cubicBezTo>
                    <a:pt x="96293" y="978467"/>
                    <a:pt x="86565" y="968738"/>
                    <a:pt x="105070" y="981075"/>
                  </a:cubicBezTo>
                  <a:cubicBezTo>
                    <a:pt x="113050" y="1005016"/>
                    <a:pt x="101357" y="976434"/>
                    <a:pt x="117770" y="996950"/>
                  </a:cubicBezTo>
                  <a:cubicBezTo>
                    <a:pt x="119426" y="999020"/>
                    <a:pt x="123913" y="1018345"/>
                    <a:pt x="124120" y="1019175"/>
                  </a:cubicBezTo>
                  <a:cubicBezTo>
                    <a:pt x="121212" y="1048254"/>
                    <a:pt x="118078" y="1043484"/>
                    <a:pt x="124120" y="1063625"/>
                  </a:cubicBezTo>
                  <a:cubicBezTo>
                    <a:pt x="126043" y="1070036"/>
                    <a:pt x="130470" y="1082675"/>
                    <a:pt x="130470" y="1082675"/>
                  </a:cubicBezTo>
                  <a:cubicBezTo>
                    <a:pt x="122468" y="1106681"/>
                    <a:pt x="126102" y="1091773"/>
                    <a:pt x="130470" y="1139825"/>
                  </a:cubicBezTo>
                  <a:cubicBezTo>
                    <a:pt x="132933" y="1166918"/>
                    <a:pt x="131321" y="1158563"/>
                    <a:pt x="146345" y="1181100"/>
                  </a:cubicBezTo>
                  <a:cubicBezTo>
                    <a:pt x="154551" y="1193410"/>
                    <a:pt x="149075" y="1189418"/>
                    <a:pt x="162220" y="1193800"/>
                  </a:cubicBezTo>
                  <a:cubicBezTo>
                    <a:pt x="166453" y="1198033"/>
                    <a:pt x="170414" y="1202558"/>
                    <a:pt x="174920" y="1206500"/>
                  </a:cubicBezTo>
                  <a:cubicBezTo>
                    <a:pt x="207504" y="1235011"/>
                    <a:pt x="170054" y="1198459"/>
                    <a:pt x="197145" y="1225550"/>
                  </a:cubicBezTo>
                  <a:cubicBezTo>
                    <a:pt x="201378" y="1224492"/>
                    <a:pt x="205834" y="1224094"/>
                    <a:pt x="209845" y="1222375"/>
                  </a:cubicBezTo>
                  <a:cubicBezTo>
                    <a:pt x="213352" y="1220872"/>
                    <a:pt x="215957" y="1217732"/>
                    <a:pt x="219370" y="1216025"/>
                  </a:cubicBezTo>
                  <a:cubicBezTo>
                    <a:pt x="222363" y="1214528"/>
                    <a:pt x="225720" y="1213908"/>
                    <a:pt x="228895" y="1212850"/>
                  </a:cubicBezTo>
                  <a:cubicBezTo>
                    <a:pt x="251927" y="1182141"/>
                    <a:pt x="229474" y="1214867"/>
                    <a:pt x="241595" y="1190625"/>
                  </a:cubicBezTo>
                  <a:cubicBezTo>
                    <a:pt x="243302" y="1187212"/>
                    <a:pt x="245727" y="1184205"/>
                    <a:pt x="247945" y="1181100"/>
                  </a:cubicBezTo>
                  <a:cubicBezTo>
                    <a:pt x="267636" y="1153533"/>
                    <a:pt x="248855" y="1181323"/>
                    <a:pt x="263820" y="1158875"/>
                  </a:cubicBezTo>
                  <a:cubicBezTo>
                    <a:pt x="264878" y="1151467"/>
                    <a:pt x="265026" y="1143870"/>
                    <a:pt x="266995" y="1136650"/>
                  </a:cubicBezTo>
                  <a:cubicBezTo>
                    <a:pt x="269485" y="1127518"/>
                    <a:pt x="277466" y="1118455"/>
                    <a:pt x="282870" y="1111250"/>
                  </a:cubicBezTo>
                  <a:cubicBezTo>
                    <a:pt x="283928" y="1108075"/>
                    <a:pt x="284548" y="1104718"/>
                    <a:pt x="286045" y="1101725"/>
                  </a:cubicBezTo>
                  <a:cubicBezTo>
                    <a:pt x="289432" y="1094952"/>
                    <a:pt x="294300" y="1088390"/>
                    <a:pt x="301920" y="1085850"/>
                  </a:cubicBezTo>
                  <a:cubicBezTo>
                    <a:pt x="308027" y="1083814"/>
                    <a:pt x="314620" y="1083733"/>
                    <a:pt x="320970" y="1082675"/>
                  </a:cubicBezTo>
                  <a:cubicBezTo>
                    <a:pt x="342404" y="1068386"/>
                    <a:pt x="315574" y="1084294"/>
                    <a:pt x="352720" y="1073150"/>
                  </a:cubicBezTo>
                  <a:cubicBezTo>
                    <a:pt x="356375" y="1072054"/>
                    <a:pt x="358832" y="1068507"/>
                    <a:pt x="362245" y="1066800"/>
                  </a:cubicBezTo>
                  <a:cubicBezTo>
                    <a:pt x="365238" y="1065303"/>
                    <a:pt x="368777" y="1065122"/>
                    <a:pt x="371770" y="1063625"/>
                  </a:cubicBezTo>
                  <a:cubicBezTo>
                    <a:pt x="396389" y="1051315"/>
                    <a:pt x="366879" y="1062080"/>
                    <a:pt x="390820" y="1054100"/>
                  </a:cubicBezTo>
                  <a:cubicBezTo>
                    <a:pt x="392937" y="1050925"/>
                    <a:pt x="394472" y="1047273"/>
                    <a:pt x="397170" y="1044575"/>
                  </a:cubicBezTo>
                  <a:cubicBezTo>
                    <a:pt x="399868" y="1041877"/>
                    <a:pt x="404507" y="1041351"/>
                    <a:pt x="406695" y="1038225"/>
                  </a:cubicBezTo>
                  <a:cubicBezTo>
                    <a:pt x="412123" y="1030470"/>
                    <a:pt x="416402" y="1021805"/>
                    <a:pt x="419395" y="1012825"/>
                  </a:cubicBezTo>
                  <a:cubicBezTo>
                    <a:pt x="420453" y="1009650"/>
                    <a:pt x="420714" y="1006085"/>
                    <a:pt x="422570" y="1003300"/>
                  </a:cubicBezTo>
                  <a:cubicBezTo>
                    <a:pt x="425061" y="999564"/>
                    <a:pt x="428920" y="996950"/>
                    <a:pt x="432095" y="993775"/>
                  </a:cubicBezTo>
                  <a:cubicBezTo>
                    <a:pt x="433153" y="990600"/>
                    <a:pt x="433773" y="987243"/>
                    <a:pt x="435270" y="984250"/>
                  </a:cubicBezTo>
                  <a:cubicBezTo>
                    <a:pt x="438944" y="976901"/>
                    <a:pt x="445001" y="970466"/>
                    <a:pt x="451145" y="965200"/>
                  </a:cubicBezTo>
                  <a:cubicBezTo>
                    <a:pt x="455163" y="961756"/>
                    <a:pt x="460103" y="959417"/>
                    <a:pt x="463845" y="955675"/>
                  </a:cubicBezTo>
                  <a:cubicBezTo>
                    <a:pt x="467587" y="951933"/>
                    <a:pt x="469885" y="946957"/>
                    <a:pt x="473370" y="942975"/>
                  </a:cubicBezTo>
                  <a:cubicBezTo>
                    <a:pt x="482484" y="932559"/>
                    <a:pt x="486755" y="932081"/>
                    <a:pt x="492420" y="920750"/>
                  </a:cubicBezTo>
                  <a:cubicBezTo>
                    <a:pt x="505565" y="894460"/>
                    <a:pt x="483747" y="928997"/>
                    <a:pt x="501945" y="901700"/>
                  </a:cubicBezTo>
                  <a:cubicBezTo>
                    <a:pt x="503003" y="897467"/>
                    <a:pt x="503401" y="893011"/>
                    <a:pt x="505120" y="889000"/>
                  </a:cubicBezTo>
                  <a:cubicBezTo>
                    <a:pt x="506623" y="885493"/>
                    <a:pt x="508917" y="882311"/>
                    <a:pt x="511470" y="879475"/>
                  </a:cubicBezTo>
                  <a:cubicBezTo>
                    <a:pt x="532392" y="856228"/>
                    <a:pt x="526425" y="860885"/>
                    <a:pt x="546395" y="850900"/>
                  </a:cubicBezTo>
                  <a:cubicBezTo>
                    <a:pt x="548512" y="847725"/>
                    <a:pt x="549873" y="843888"/>
                    <a:pt x="552745" y="841375"/>
                  </a:cubicBezTo>
                  <a:cubicBezTo>
                    <a:pt x="579441" y="818016"/>
                    <a:pt x="562423" y="834948"/>
                    <a:pt x="581320" y="825500"/>
                  </a:cubicBezTo>
                  <a:cubicBezTo>
                    <a:pt x="584733" y="823793"/>
                    <a:pt x="587670" y="821267"/>
                    <a:pt x="590845" y="819150"/>
                  </a:cubicBezTo>
                  <a:cubicBezTo>
                    <a:pt x="592962" y="815975"/>
                    <a:pt x="594323" y="812138"/>
                    <a:pt x="597195" y="809625"/>
                  </a:cubicBezTo>
                  <a:cubicBezTo>
                    <a:pt x="602938" y="804599"/>
                    <a:pt x="609005" y="799338"/>
                    <a:pt x="616245" y="796925"/>
                  </a:cubicBezTo>
                  <a:cubicBezTo>
                    <a:pt x="638915" y="789368"/>
                    <a:pt x="629726" y="794288"/>
                    <a:pt x="644820" y="784225"/>
                  </a:cubicBezTo>
                  <a:cubicBezTo>
                    <a:pt x="660695" y="785283"/>
                    <a:pt x="676622" y="785734"/>
                    <a:pt x="692445" y="787400"/>
                  </a:cubicBezTo>
                  <a:cubicBezTo>
                    <a:pt x="696785" y="787857"/>
                    <a:pt x="700949" y="789376"/>
                    <a:pt x="705145" y="790575"/>
                  </a:cubicBezTo>
                  <a:cubicBezTo>
                    <a:pt x="713855" y="793064"/>
                    <a:pt x="722158" y="796745"/>
                    <a:pt x="730545" y="800100"/>
                  </a:cubicBezTo>
                  <a:lnTo>
                    <a:pt x="749595" y="796925"/>
                  </a:lnTo>
                  <a:cubicBezTo>
                    <a:pt x="754904" y="795960"/>
                    <a:pt x="760074" y="793750"/>
                    <a:pt x="765470" y="793750"/>
                  </a:cubicBezTo>
                  <a:cubicBezTo>
                    <a:pt x="778214" y="793750"/>
                    <a:pt x="790870" y="795867"/>
                    <a:pt x="803570" y="796925"/>
                  </a:cubicBezTo>
                  <a:cubicBezTo>
                    <a:pt x="818387" y="795867"/>
                    <a:pt x="833267" y="795486"/>
                    <a:pt x="848020" y="793750"/>
                  </a:cubicBezTo>
                  <a:cubicBezTo>
                    <a:pt x="851344" y="793359"/>
                    <a:pt x="854760" y="792431"/>
                    <a:pt x="857545" y="790575"/>
                  </a:cubicBezTo>
                  <a:cubicBezTo>
                    <a:pt x="873149" y="780172"/>
                    <a:pt x="861706" y="783239"/>
                    <a:pt x="873420" y="771525"/>
                  </a:cubicBezTo>
                  <a:cubicBezTo>
                    <a:pt x="882519" y="762426"/>
                    <a:pt x="882141" y="767165"/>
                    <a:pt x="892470" y="762000"/>
                  </a:cubicBezTo>
                  <a:cubicBezTo>
                    <a:pt x="895883" y="760293"/>
                    <a:pt x="898890" y="757868"/>
                    <a:pt x="901995" y="755650"/>
                  </a:cubicBezTo>
                  <a:cubicBezTo>
                    <a:pt x="906301" y="752574"/>
                    <a:pt x="910208" y="748930"/>
                    <a:pt x="914695" y="746125"/>
                  </a:cubicBezTo>
                  <a:cubicBezTo>
                    <a:pt x="918709" y="743617"/>
                    <a:pt x="923457" y="742400"/>
                    <a:pt x="927395" y="739775"/>
                  </a:cubicBezTo>
                  <a:cubicBezTo>
                    <a:pt x="936201" y="733904"/>
                    <a:pt x="945311" y="728209"/>
                    <a:pt x="952795" y="720725"/>
                  </a:cubicBezTo>
                  <a:cubicBezTo>
                    <a:pt x="955970" y="717550"/>
                    <a:pt x="958666" y="713810"/>
                    <a:pt x="962320" y="711200"/>
                  </a:cubicBezTo>
                  <a:cubicBezTo>
                    <a:pt x="991573" y="690305"/>
                    <a:pt x="959780" y="720090"/>
                    <a:pt x="984545" y="695325"/>
                  </a:cubicBezTo>
                  <a:cubicBezTo>
                    <a:pt x="985603" y="690033"/>
                    <a:pt x="988134" y="684831"/>
                    <a:pt x="987720" y="679450"/>
                  </a:cubicBezTo>
                  <a:cubicBezTo>
                    <a:pt x="987004" y="670140"/>
                    <a:pt x="981658" y="654914"/>
                    <a:pt x="978195" y="644525"/>
                  </a:cubicBezTo>
                  <a:cubicBezTo>
                    <a:pt x="978905" y="638847"/>
                    <a:pt x="981257" y="606538"/>
                    <a:pt x="987720" y="600075"/>
                  </a:cubicBezTo>
                  <a:cubicBezTo>
                    <a:pt x="990895" y="596900"/>
                    <a:pt x="993796" y="593425"/>
                    <a:pt x="997245" y="590550"/>
                  </a:cubicBezTo>
                  <a:cubicBezTo>
                    <a:pt x="1000176" y="588107"/>
                    <a:pt x="1004072" y="586898"/>
                    <a:pt x="1006770" y="584200"/>
                  </a:cubicBezTo>
                  <a:cubicBezTo>
                    <a:pt x="1010512" y="580458"/>
                    <a:pt x="1012851" y="575518"/>
                    <a:pt x="1016295" y="571500"/>
                  </a:cubicBezTo>
                  <a:cubicBezTo>
                    <a:pt x="1019217" y="568091"/>
                    <a:pt x="1022945" y="565424"/>
                    <a:pt x="1025820" y="561975"/>
                  </a:cubicBezTo>
                  <a:cubicBezTo>
                    <a:pt x="1032659" y="553769"/>
                    <a:pt x="1032163" y="552471"/>
                    <a:pt x="1035345" y="542925"/>
                  </a:cubicBezTo>
                  <a:cubicBezTo>
                    <a:pt x="1028737" y="516494"/>
                    <a:pt x="1036783" y="542626"/>
                    <a:pt x="1025820" y="520700"/>
                  </a:cubicBezTo>
                  <a:cubicBezTo>
                    <a:pt x="1021671" y="512403"/>
                    <a:pt x="1018731" y="499980"/>
                    <a:pt x="1013120" y="492125"/>
                  </a:cubicBezTo>
                  <a:cubicBezTo>
                    <a:pt x="1007564" y="484347"/>
                    <a:pt x="1001665" y="481313"/>
                    <a:pt x="994070" y="476250"/>
                  </a:cubicBezTo>
                  <a:lnTo>
                    <a:pt x="968670" y="438150"/>
                  </a:lnTo>
                  <a:cubicBezTo>
                    <a:pt x="966553" y="434975"/>
                    <a:pt x="963527" y="432245"/>
                    <a:pt x="962320" y="428625"/>
                  </a:cubicBezTo>
                  <a:cubicBezTo>
                    <a:pt x="952618" y="399519"/>
                    <a:pt x="961999" y="418197"/>
                    <a:pt x="946445" y="400050"/>
                  </a:cubicBezTo>
                  <a:cubicBezTo>
                    <a:pt x="943001" y="396032"/>
                    <a:pt x="939996" y="391656"/>
                    <a:pt x="936920" y="387350"/>
                  </a:cubicBezTo>
                  <a:cubicBezTo>
                    <a:pt x="934702" y="384245"/>
                    <a:pt x="933268" y="380523"/>
                    <a:pt x="930570" y="377825"/>
                  </a:cubicBezTo>
                  <a:cubicBezTo>
                    <a:pt x="927872" y="375127"/>
                    <a:pt x="924220" y="373592"/>
                    <a:pt x="921045" y="371475"/>
                  </a:cubicBezTo>
                  <a:cubicBezTo>
                    <a:pt x="918643" y="364268"/>
                    <a:pt x="918398" y="357036"/>
                    <a:pt x="908345" y="355600"/>
                  </a:cubicBezTo>
                  <a:cubicBezTo>
                    <a:pt x="904025" y="354983"/>
                    <a:pt x="899878" y="357717"/>
                    <a:pt x="895645" y="358775"/>
                  </a:cubicBezTo>
                  <a:cubicBezTo>
                    <a:pt x="865777" y="378687"/>
                    <a:pt x="912964" y="348173"/>
                    <a:pt x="870245" y="371475"/>
                  </a:cubicBezTo>
                  <a:cubicBezTo>
                    <a:pt x="863545" y="375129"/>
                    <a:pt x="857545" y="379942"/>
                    <a:pt x="851195" y="384175"/>
                  </a:cubicBezTo>
                  <a:cubicBezTo>
                    <a:pt x="848020" y="386292"/>
                    <a:pt x="844368" y="387827"/>
                    <a:pt x="841670" y="390525"/>
                  </a:cubicBezTo>
                  <a:cubicBezTo>
                    <a:pt x="838495" y="393700"/>
                    <a:pt x="835689" y="397293"/>
                    <a:pt x="832145" y="400050"/>
                  </a:cubicBezTo>
                  <a:cubicBezTo>
                    <a:pt x="826121" y="404735"/>
                    <a:pt x="813095" y="412750"/>
                    <a:pt x="813095" y="412750"/>
                  </a:cubicBezTo>
                  <a:cubicBezTo>
                    <a:pt x="810978" y="409575"/>
                    <a:pt x="808295" y="406712"/>
                    <a:pt x="806745" y="403225"/>
                  </a:cubicBezTo>
                  <a:cubicBezTo>
                    <a:pt x="804027" y="397108"/>
                    <a:pt x="800395" y="384175"/>
                    <a:pt x="800395" y="384175"/>
                  </a:cubicBezTo>
                  <a:cubicBezTo>
                    <a:pt x="801453" y="378883"/>
                    <a:pt x="801157" y="373127"/>
                    <a:pt x="803570" y="368300"/>
                  </a:cubicBezTo>
                  <a:cubicBezTo>
                    <a:pt x="805578" y="364284"/>
                    <a:pt x="810220" y="362224"/>
                    <a:pt x="813095" y="358775"/>
                  </a:cubicBezTo>
                  <a:cubicBezTo>
                    <a:pt x="822147" y="347913"/>
                    <a:pt x="819334" y="341340"/>
                    <a:pt x="838495" y="336550"/>
                  </a:cubicBezTo>
                  <a:cubicBezTo>
                    <a:pt x="842728" y="335492"/>
                    <a:pt x="847015" y="334629"/>
                    <a:pt x="851195" y="333375"/>
                  </a:cubicBezTo>
                  <a:cubicBezTo>
                    <a:pt x="857606" y="331452"/>
                    <a:pt x="870245" y="327025"/>
                    <a:pt x="870245" y="327025"/>
                  </a:cubicBezTo>
                  <a:cubicBezTo>
                    <a:pt x="872362" y="323850"/>
                    <a:pt x="874702" y="320813"/>
                    <a:pt x="876595" y="317500"/>
                  </a:cubicBezTo>
                  <a:cubicBezTo>
                    <a:pt x="883276" y="305808"/>
                    <a:pt x="885289" y="296106"/>
                    <a:pt x="895645" y="285750"/>
                  </a:cubicBezTo>
                  <a:lnTo>
                    <a:pt x="905170" y="276225"/>
                  </a:lnTo>
                  <a:cubicBezTo>
                    <a:pt x="913150" y="252284"/>
                    <a:pt x="902385" y="281794"/>
                    <a:pt x="914695" y="257175"/>
                  </a:cubicBezTo>
                  <a:cubicBezTo>
                    <a:pt x="916192" y="254182"/>
                    <a:pt x="916245" y="250576"/>
                    <a:pt x="917870" y="247650"/>
                  </a:cubicBezTo>
                  <a:cubicBezTo>
                    <a:pt x="928765" y="228040"/>
                    <a:pt x="926181" y="231526"/>
                    <a:pt x="940095" y="222250"/>
                  </a:cubicBezTo>
                  <a:cubicBezTo>
                    <a:pt x="942212" y="219075"/>
                    <a:pt x="943747" y="215423"/>
                    <a:pt x="946445" y="212725"/>
                  </a:cubicBezTo>
                  <a:cubicBezTo>
                    <a:pt x="949143" y="210027"/>
                    <a:pt x="953586" y="209355"/>
                    <a:pt x="955970" y="206375"/>
                  </a:cubicBezTo>
                  <a:cubicBezTo>
                    <a:pt x="958061" y="203762"/>
                    <a:pt x="957648" y="199843"/>
                    <a:pt x="959145" y="196850"/>
                  </a:cubicBezTo>
                  <a:cubicBezTo>
                    <a:pt x="960852" y="193437"/>
                    <a:pt x="963378" y="190500"/>
                    <a:pt x="965495" y="187325"/>
                  </a:cubicBezTo>
                  <a:cubicBezTo>
                    <a:pt x="964437" y="180975"/>
                    <a:pt x="964356" y="174382"/>
                    <a:pt x="962320" y="168275"/>
                  </a:cubicBezTo>
                  <a:cubicBezTo>
                    <a:pt x="961113" y="164655"/>
                    <a:pt x="957310" y="162323"/>
                    <a:pt x="955970" y="158750"/>
                  </a:cubicBezTo>
                  <a:cubicBezTo>
                    <a:pt x="953120" y="151149"/>
                    <a:pt x="953893" y="140828"/>
                    <a:pt x="949620" y="133350"/>
                  </a:cubicBezTo>
                  <a:cubicBezTo>
                    <a:pt x="946995" y="128756"/>
                    <a:pt x="943270" y="124883"/>
                    <a:pt x="940095" y="120650"/>
                  </a:cubicBezTo>
                  <a:cubicBezTo>
                    <a:pt x="939037" y="117475"/>
                    <a:pt x="938717" y="113949"/>
                    <a:pt x="936920" y="111125"/>
                  </a:cubicBezTo>
                  <a:cubicBezTo>
                    <a:pt x="931238" y="102196"/>
                    <a:pt x="917870" y="85725"/>
                    <a:pt x="917870" y="85725"/>
                  </a:cubicBezTo>
                  <a:cubicBezTo>
                    <a:pt x="916812" y="82550"/>
                    <a:pt x="916320" y="79126"/>
                    <a:pt x="914695" y="76200"/>
                  </a:cubicBezTo>
                  <a:cubicBezTo>
                    <a:pt x="910989" y="69529"/>
                    <a:pt x="904408" y="64390"/>
                    <a:pt x="901995" y="57150"/>
                  </a:cubicBezTo>
                  <a:cubicBezTo>
                    <a:pt x="900937" y="53975"/>
                    <a:pt x="900676" y="50410"/>
                    <a:pt x="898820" y="47625"/>
                  </a:cubicBezTo>
                  <a:cubicBezTo>
                    <a:pt x="896329" y="43889"/>
                    <a:pt x="892839" y="40857"/>
                    <a:pt x="889295" y="38100"/>
                  </a:cubicBezTo>
                  <a:cubicBezTo>
                    <a:pt x="880061" y="30918"/>
                    <a:pt x="868541" y="23763"/>
                    <a:pt x="857545" y="19050"/>
                  </a:cubicBezTo>
                  <a:cubicBezTo>
                    <a:pt x="854469" y="17732"/>
                    <a:pt x="851195" y="16933"/>
                    <a:pt x="848020" y="15875"/>
                  </a:cubicBezTo>
                  <a:cubicBezTo>
                    <a:pt x="830556" y="21696"/>
                    <a:pt x="846204" y="15552"/>
                    <a:pt x="828970" y="25400"/>
                  </a:cubicBezTo>
                  <a:cubicBezTo>
                    <a:pt x="824861" y="27748"/>
                    <a:pt x="820121" y="28999"/>
                    <a:pt x="816270" y="31750"/>
                  </a:cubicBezTo>
                  <a:cubicBezTo>
                    <a:pt x="798065" y="44753"/>
                    <a:pt x="814319" y="36876"/>
                    <a:pt x="800395" y="50800"/>
                  </a:cubicBezTo>
                  <a:cubicBezTo>
                    <a:pt x="797697" y="53498"/>
                    <a:pt x="794357" y="55600"/>
                    <a:pt x="790870" y="57150"/>
                  </a:cubicBezTo>
                  <a:cubicBezTo>
                    <a:pt x="784753" y="59868"/>
                    <a:pt x="771820" y="63500"/>
                    <a:pt x="771820" y="63500"/>
                  </a:cubicBezTo>
                  <a:cubicBezTo>
                    <a:pt x="767587" y="61383"/>
                    <a:pt x="761960" y="60936"/>
                    <a:pt x="759120" y="57150"/>
                  </a:cubicBezTo>
                  <a:cubicBezTo>
                    <a:pt x="752006" y="47665"/>
                    <a:pt x="753992" y="35660"/>
                    <a:pt x="749595" y="25400"/>
                  </a:cubicBezTo>
                  <a:cubicBezTo>
                    <a:pt x="744338" y="13134"/>
                    <a:pt x="742046" y="16097"/>
                    <a:pt x="730545" y="9525"/>
                  </a:cubicBezTo>
                  <a:cubicBezTo>
                    <a:pt x="713311" y="-323"/>
                    <a:pt x="728959" y="5821"/>
                    <a:pt x="711495" y="0"/>
                  </a:cubicBezTo>
                  <a:lnTo>
                    <a:pt x="679745" y="3175"/>
                  </a:lnTo>
                  <a:cubicBezTo>
                    <a:pt x="672313" y="4049"/>
                    <a:pt x="664109" y="2802"/>
                    <a:pt x="657520" y="6350"/>
                  </a:cubicBezTo>
                  <a:cubicBezTo>
                    <a:pt x="649613" y="10608"/>
                    <a:pt x="643451" y="17928"/>
                    <a:pt x="638470" y="25400"/>
                  </a:cubicBezTo>
                  <a:lnTo>
                    <a:pt x="625770" y="44450"/>
                  </a:lnTo>
                  <a:cubicBezTo>
                    <a:pt x="624753" y="48519"/>
                    <a:pt x="621697" y="62120"/>
                    <a:pt x="619420" y="66675"/>
                  </a:cubicBezTo>
                  <a:cubicBezTo>
                    <a:pt x="611660" y="82195"/>
                    <a:pt x="613885" y="69764"/>
                    <a:pt x="609895" y="85725"/>
                  </a:cubicBezTo>
                  <a:cubicBezTo>
                    <a:pt x="603348" y="111914"/>
                    <a:pt x="610064" y="91485"/>
                    <a:pt x="603545" y="114300"/>
                  </a:cubicBezTo>
                  <a:cubicBezTo>
                    <a:pt x="602626" y="117518"/>
                    <a:pt x="602737" y="121458"/>
                    <a:pt x="600370" y="123825"/>
                  </a:cubicBezTo>
                  <a:cubicBezTo>
                    <a:pt x="595105" y="129090"/>
                    <a:pt x="584786" y="130504"/>
                    <a:pt x="578145" y="133350"/>
                  </a:cubicBezTo>
                  <a:cubicBezTo>
                    <a:pt x="550682" y="145120"/>
                    <a:pt x="578258" y="135429"/>
                    <a:pt x="555920" y="142875"/>
                  </a:cubicBezTo>
                  <a:cubicBezTo>
                    <a:pt x="553803" y="146050"/>
                    <a:pt x="552550" y="150016"/>
                    <a:pt x="549570" y="152400"/>
                  </a:cubicBezTo>
                  <a:cubicBezTo>
                    <a:pt x="541772" y="158639"/>
                    <a:pt x="538318" y="154628"/>
                    <a:pt x="530520" y="152400"/>
                  </a:cubicBezTo>
                  <a:cubicBezTo>
                    <a:pt x="526324" y="151201"/>
                    <a:pt x="522053" y="150283"/>
                    <a:pt x="517820" y="149225"/>
                  </a:cubicBezTo>
                  <a:cubicBezTo>
                    <a:pt x="507237" y="150283"/>
                    <a:pt x="496582" y="150783"/>
                    <a:pt x="486070" y="152400"/>
                  </a:cubicBezTo>
                  <a:cubicBezTo>
                    <a:pt x="482762" y="152909"/>
                    <a:pt x="479792" y="154763"/>
                    <a:pt x="476545" y="155575"/>
                  </a:cubicBezTo>
                  <a:cubicBezTo>
                    <a:pt x="471310" y="156884"/>
                    <a:pt x="465962" y="157692"/>
                    <a:pt x="460670" y="158750"/>
                  </a:cubicBezTo>
                  <a:cubicBezTo>
                    <a:pt x="449491" y="175518"/>
                    <a:pt x="459998" y="162047"/>
                    <a:pt x="441620" y="177800"/>
                  </a:cubicBezTo>
                  <a:cubicBezTo>
                    <a:pt x="405210" y="209008"/>
                    <a:pt x="455140" y="167455"/>
                    <a:pt x="425745" y="196850"/>
                  </a:cubicBezTo>
                  <a:cubicBezTo>
                    <a:pt x="418436" y="204159"/>
                    <a:pt x="413236" y="203946"/>
                    <a:pt x="403520" y="206375"/>
                  </a:cubicBezTo>
                  <a:cubicBezTo>
                    <a:pt x="397170" y="210608"/>
                    <a:pt x="391710" y="216662"/>
                    <a:pt x="384470" y="219075"/>
                  </a:cubicBezTo>
                  <a:cubicBezTo>
                    <a:pt x="358163" y="227844"/>
                    <a:pt x="399971" y="214061"/>
                    <a:pt x="352720" y="228600"/>
                  </a:cubicBezTo>
                  <a:cubicBezTo>
                    <a:pt x="322796" y="237807"/>
                    <a:pt x="344873" y="232709"/>
                    <a:pt x="317795" y="238125"/>
                  </a:cubicBezTo>
                  <a:cubicBezTo>
                    <a:pt x="315678" y="242358"/>
                    <a:pt x="314792" y="247478"/>
                    <a:pt x="311445" y="250825"/>
                  </a:cubicBezTo>
                  <a:cubicBezTo>
                    <a:pt x="309078" y="253192"/>
                    <a:pt x="304011" y="251387"/>
                    <a:pt x="301920" y="254000"/>
                  </a:cubicBezTo>
                  <a:cubicBezTo>
                    <a:pt x="299194" y="257407"/>
                    <a:pt x="300464" y="262689"/>
                    <a:pt x="298745" y="266700"/>
                  </a:cubicBezTo>
                  <a:cubicBezTo>
                    <a:pt x="297242" y="270207"/>
                    <a:pt x="294102" y="272812"/>
                    <a:pt x="292395" y="276225"/>
                  </a:cubicBezTo>
                  <a:cubicBezTo>
                    <a:pt x="290898" y="279218"/>
                    <a:pt x="290278" y="282575"/>
                    <a:pt x="289220" y="285750"/>
                  </a:cubicBezTo>
                  <a:cubicBezTo>
                    <a:pt x="290278" y="297392"/>
                    <a:pt x="289946" y="309245"/>
                    <a:pt x="292395" y="320675"/>
                  </a:cubicBezTo>
                  <a:cubicBezTo>
                    <a:pt x="293195" y="324406"/>
                    <a:pt x="297038" y="326787"/>
                    <a:pt x="298745" y="330200"/>
                  </a:cubicBezTo>
                  <a:cubicBezTo>
                    <a:pt x="300242" y="333193"/>
                    <a:pt x="300862" y="336550"/>
                    <a:pt x="301920" y="339725"/>
                  </a:cubicBezTo>
                  <a:cubicBezTo>
                    <a:pt x="301143" y="344388"/>
                    <a:pt x="299248" y="361863"/>
                    <a:pt x="295570" y="368300"/>
                  </a:cubicBezTo>
                  <a:cubicBezTo>
                    <a:pt x="292945" y="372894"/>
                    <a:pt x="290671" y="378430"/>
                    <a:pt x="286045" y="381000"/>
                  </a:cubicBezTo>
                  <a:cubicBezTo>
                    <a:pt x="280418" y="384126"/>
                    <a:pt x="273345" y="383117"/>
                    <a:pt x="266995" y="384175"/>
                  </a:cubicBezTo>
                  <a:cubicBezTo>
                    <a:pt x="249003" y="383117"/>
                    <a:pt x="230953" y="382793"/>
                    <a:pt x="213020" y="381000"/>
                  </a:cubicBezTo>
                  <a:cubicBezTo>
                    <a:pt x="209690" y="380667"/>
                    <a:pt x="206842" y="377825"/>
                    <a:pt x="203495" y="377825"/>
                  </a:cubicBezTo>
                  <a:cubicBezTo>
                    <a:pt x="182302" y="377825"/>
                    <a:pt x="161162" y="379942"/>
                    <a:pt x="139995" y="381000"/>
                  </a:cubicBezTo>
                  <a:cubicBezTo>
                    <a:pt x="133117" y="387878"/>
                    <a:pt x="120534" y="401706"/>
                    <a:pt x="111420" y="403225"/>
                  </a:cubicBezTo>
                  <a:lnTo>
                    <a:pt x="92370" y="406400"/>
                  </a:lnTo>
                  <a:cubicBezTo>
                    <a:pt x="89509" y="409261"/>
                    <a:pt x="77379" y="420146"/>
                    <a:pt x="76495" y="425450"/>
                  </a:cubicBezTo>
                  <a:cubicBezTo>
                    <a:pt x="75945" y="428751"/>
                    <a:pt x="78612" y="431800"/>
                    <a:pt x="79670" y="434975"/>
                  </a:cubicBezTo>
                  <a:cubicBezTo>
                    <a:pt x="78612" y="438150"/>
                    <a:pt x="74998" y="441507"/>
                    <a:pt x="76495" y="444500"/>
                  </a:cubicBezTo>
                  <a:cubicBezTo>
                    <a:pt x="77992" y="447493"/>
                    <a:pt x="83235" y="445819"/>
                    <a:pt x="86020" y="447675"/>
                  </a:cubicBezTo>
                  <a:cubicBezTo>
                    <a:pt x="89756" y="450166"/>
                    <a:pt x="92370" y="454025"/>
                    <a:pt x="95545" y="457200"/>
                  </a:cubicBezTo>
                  <a:cubicBezTo>
                    <a:pt x="96603" y="460375"/>
                    <a:pt x="96353" y="464358"/>
                    <a:pt x="98720" y="466725"/>
                  </a:cubicBezTo>
                  <a:cubicBezTo>
                    <a:pt x="101087" y="469092"/>
                    <a:pt x="107326" y="466682"/>
                    <a:pt x="108245" y="469900"/>
                  </a:cubicBezTo>
                  <a:cubicBezTo>
                    <a:pt x="110014" y="476090"/>
                    <a:pt x="105070" y="488950"/>
                    <a:pt x="105070" y="48895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Овал 15"/>
          <p:cNvSpPr/>
          <p:nvPr/>
        </p:nvSpPr>
        <p:spPr>
          <a:xfrm>
            <a:off x="2967628" y="3762241"/>
            <a:ext cx="79375" cy="793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0"/>
            <a:ext cx="207170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01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650" y="5"/>
            <a:ext cx="6576914" cy="64291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4" name="Shape 134"/>
          <p:cNvSpPr txBox="1"/>
          <p:nvPr/>
        </p:nvSpPr>
        <p:spPr>
          <a:xfrm>
            <a:off x="502948" y="48652"/>
            <a:ext cx="5640688" cy="522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rgbClr val="C00000"/>
                </a:solidFill>
              </a:rPr>
              <a:t>Многопрофильный мониторинг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4" cstate="email">
            <a:alphaModFix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43570" y="1357298"/>
            <a:ext cx="3500430" cy="314327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42490" y="642919"/>
            <a:ext cx="2851040" cy="57150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/>
              <a:t>Линейный рейтинг</a:t>
            </a:r>
          </a:p>
        </p:txBody>
      </p:sp>
      <p:sp>
        <p:nvSpPr>
          <p:cNvPr id="20" name="Shape 137"/>
          <p:cNvSpPr txBox="1"/>
          <p:nvPr/>
        </p:nvSpPr>
        <p:spPr>
          <a:xfrm>
            <a:off x="5436096" y="642919"/>
            <a:ext cx="2851040" cy="6429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/>
              <a:t>Мониторинг достижений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714744" y="642919"/>
            <a:ext cx="1143008" cy="571504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3" y="1285860"/>
            <a:ext cx="457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5077A6"/>
                </a:solidFill>
              </a:rPr>
              <a:t>НОВЫЕ ОБРАЗОВАТЕЛЬНЫЕ РЕЗУЛЬТАТЫ</a:t>
            </a:r>
            <a:endParaRPr lang="ru-RU" altLang="ru-RU" b="1" dirty="0">
              <a:solidFill>
                <a:srgbClr val="5077A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571612"/>
            <a:ext cx="47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1" indent="-354013">
              <a:buFont typeface="Arial" pitchFamily="34" charset="0"/>
              <a:buChar char="–"/>
            </a:pPr>
            <a:r>
              <a:rPr lang="ru-RU" alt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метапредметные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и личностные результаты</a:t>
            </a:r>
          </a:p>
          <a:p>
            <a:pPr marL="811213" lvl="1" indent="-354013">
              <a:buFont typeface="Arial" pitchFamily="34" charset="0"/>
              <a:buChar char="–"/>
            </a:pPr>
            <a:r>
              <a:rPr lang="ru-RU" alt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креативность</a:t>
            </a: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11213" lvl="1" indent="-354013">
              <a:buFont typeface="Arial" pitchFamily="34" charset="0"/>
              <a:buChar char="–"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способность к самообучению</a:t>
            </a:r>
          </a:p>
          <a:p>
            <a:pPr marL="811213" lvl="1" indent="-354013">
              <a:buFont typeface="Arial" pitchFamily="34" charset="0"/>
              <a:buChar char="–"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ответственность</a:t>
            </a:r>
          </a:p>
          <a:p>
            <a:pPr marL="811213" lvl="1" indent="-354013">
              <a:buFont typeface="Arial" pitchFamily="34" charset="0"/>
              <a:buChar char="–"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свобода мышления</a:t>
            </a:r>
          </a:p>
          <a:p>
            <a:pPr marL="811213" lvl="1" indent="-354013">
              <a:buFont typeface="Arial" pitchFamily="34" charset="0"/>
              <a:buChar char="–"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высокая степень адаптивности</a:t>
            </a:r>
          </a:p>
          <a:p>
            <a:pPr marL="811213" lvl="1" indent="-354013">
              <a:buFont typeface="Arial" pitchFamily="34" charset="0"/>
              <a:buChar char="–"/>
            </a:pPr>
            <a:endParaRPr lang="ru-RU" altLang="ru-RU" sz="2000" dirty="0" smtClean="0"/>
          </a:p>
          <a:p>
            <a:pPr marL="357188" lvl="1" indent="-357188">
              <a:spcAft>
                <a:spcPts val="0"/>
              </a:spcAft>
              <a:defRPr/>
            </a:pPr>
            <a:r>
              <a:rPr lang="ru-RU" sz="2000" b="1" dirty="0" smtClean="0">
                <a:latin typeface="Arial" charset="0"/>
              </a:rPr>
              <a:t>               </a:t>
            </a: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Требования работодателей</a:t>
            </a:r>
          </a:p>
          <a:p>
            <a:pPr marL="357188" lvl="1" indent="-357188">
              <a:spcAft>
                <a:spcPts val="0"/>
              </a:spcAft>
              <a:defRPr/>
            </a:pPr>
            <a:endParaRPr lang="ru-RU" sz="2000" b="1" dirty="0" smtClean="0">
              <a:solidFill>
                <a:srgbClr val="0070C0"/>
              </a:solidFill>
              <a:latin typeface="Arial" charset="0"/>
            </a:endParaRPr>
          </a:p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критическое мышление</a:t>
            </a:r>
            <a:endParaRPr lang="ru-RU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умение управлять людьми</a:t>
            </a:r>
          </a:p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взаимодействие с людьми</a:t>
            </a:r>
          </a:p>
          <a:p>
            <a:pPr marL="357188" lvl="1" indent="-357188"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умение вести переговоры</a:t>
            </a:r>
            <a:endParaRPr lang="ru-RU" sz="2000" b="1" dirty="0" smtClean="0">
              <a:solidFill>
                <a:srgbClr val="C00000"/>
              </a:solidFill>
              <a:latin typeface="Arial" charset="0"/>
            </a:endParaRPr>
          </a:p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формирование собственного мнения и принятие решений</a:t>
            </a:r>
          </a:p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гибкость ума</a:t>
            </a:r>
          </a:p>
          <a:p>
            <a:pPr marL="811213" lvl="1" indent="-354013">
              <a:buFont typeface="Arial" pitchFamily="34" charset="0"/>
              <a:buChar char="–"/>
            </a:pPr>
            <a:endParaRPr lang="ru-RU" alt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786322"/>
            <a:ext cx="42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комплексное решение многоуровневых проблем</a:t>
            </a:r>
          </a:p>
          <a:p>
            <a:pPr marL="357188" lvl="1" indent="-357188">
              <a:buFont typeface="Arial" pitchFamily="34" charset="0"/>
              <a:buChar char="–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Arial" charset="0"/>
              </a:rPr>
              <a:t>клиентоориентированность</a:t>
            </a:r>
            <a:endParaRPr lang="ru-RU" sz="2000" dirty="0" smtClean="0">
              <a:solidFill>
                <a:srgbClr val="002060"/>
              </a:solidFill>
              <a:latin typeface="Arial" charset="0"/>
            </a:endParaRPr>
          </a:p>
          <a:p>
            <a:pPr marL="357188" lvl="1" indent="-357188"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эмоциональный интеллект</a:t>
            </a:r>
          </a:p>
          <a:p>
            <a:pPr marL="357188" lvl="1" indent="-357188">
              <a:buFont typeface="Arial" pitchFamily="34" charset="0"/>
              <a:buChar char="–"/>
              <a:defRPr/>
            </a:pPr>
            <a:endParaRPr lang="ru-RU" sz="2000" b="1" dirty="0" smtClean="0">
              <a:latin typeface="Arial" charset="0"/>
            </a:endParaRPr>
          </a:p>
          <a:p>
            <a:pPr marL="357188" lvl="1" indent="-357188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sz="2000" b="1" dirty="0" smtClean="0"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0"/>
            <a:ext cx="221457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260648"/>
            <a:ext cx="2357454" cy="5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642918"/>
            <a:ext cx="4071966" cy="1588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5286380" y="1571612"/>
            <a:ext cx="3714776" cy="1285884"/>
          </a:xfrm>
          <a:custGeom>
            <a:avLst/>
            <a:gdLst>
              <a:gd name="connsiteX0" fmla="*/ 2812 w 12812"/>
              <a:gd name="connsiteY0" fmla="*/ 0 h 10118"/>
              <a:gd name="connsiteX1" fmla="*/ 11536 w 12812"/>
              <a:gd name="connsiteY1" fmla="*/ 0 h 10118"/>
              <a:gd name="connsiteX2" fmla="*/ 11601 w 12812"/>
              <a:gd name="connsiteY2" fmla="*/ 9 h 10118"/>
              <a:gd name="connsiteX3" fmla="*/ 11666 w 12812"/>
              <a:gd name="connsiteY3" fmla="*/ 25 h 10118"/>
              <a:gd name="connsiteX4" fmla="*/ 11729 w 12812"/>
              <a:gd name="connsiteY4" fmla="*/ 57 h 10118"/>
              <a:gd name="connsiteX5" fmla="*/ 11792 w 12812"/>
              <a:gd name="connsiteY5" fmla="*/ 102 h 10118"/>
              <a:gd name="connsiteX6" fmla="*/ 11853 w 12812"/>
              <a:gd name="connsiteY6" fmla="*/ 157 h 10118"/>
              <a:gd name="connsiteX7" fmla="*/ 11914 w 12812"/>
              <a:gd name="connsiteY7" fmla="*/ 225 h 10118"/>
              <a:gd name="connsiteX8" fmla="*/ 11972 w 12812"/>
              <a:gd name="connsiteY8" fmla="*/ 303 h 10118"/>
              <a:gd name="connsiteX9" fmla="*/ 12031 w 12812"/>
              <a:gd name="connsiteY9" fmla="*/ 391 h 10118"/>
              <a:gd name="connsiteX10" fmla="*/ 12087 w 12812"/>
              <a:gd name="connsiteY10" fmla="*/ 492 h 10118"/>
              <a:gd name="connsiteX11" fmla="*/ 12142 w 12812"/>
              <a:gd name="connsiteY11" fmla="*/ 603 h 10118"/>
              <a:gd name="connsiteX12" fmla="*/ 12195 w 12812"/>
              <a:gd name="connsiteY12" fmla="*/ 724 h 10118"/>
              <a:gd name="connsiteX13" fmla="*/ 12247 w 12812"/>
              <a:gd name="connsiteY13" fmla="*/ 853 h 10118"/>
              <a:gd name="connsiteX14" fmla="*/ 12297 w 12812"/>
              <a:gd name="connsiteY14" fmla="*/ 995 h 10118"/>
              <a:gd name="connsiteX15" fmla="*/ 12346 w 12812"/>
              <a:gd name="connsiteY15" fmla="*/ 1142 h 10118"/>
              <a:gd name="connsiteX16" fmla="*/ 12392 w 12812"/>
              <a:gd name="connsiteY16" fmla="*/ 1302 h 10118"/>
              <a:gd name="connsiteX17" fmla="*/ 12437 w 12812"/>
              <a:gd name="connsiteY17" fmla="*/ 1466 h 10118"/>
              <a:gd name="connsiteX18" fmla="*/ 12478 w 12812"/>
              <a:gd name="connsiteY18" fmla="*/ 1641 h 10118"/>
              <a:gd name="connsiteX19" fmla="*/ 12519 w 12812"/>
              <a:gd name="connsiteY19" fmla="*/ 1821 h 10118"/>
              <a:gd name="connsiteX20" fmla="*/ 12557 w 12812"/>
              <a:gd name="connsiteY20" fmla="*/ 2012 h 10118"/>
              <a:gd name="connsiteX21" fmla="*/ 12593 w 12812"/>
              <a:gd name="connsiteY21" fmla="*/ 2208 h 10118"/>
              <a:gd name="connsiteX22" fmla="*/ 12626 w 12812"/>
              <a:gd name="connsiteY22" fmla="*/ 2408 h 10118"/>
              <a:gd name="connsiteX23" fmla="*/ 12657 w 12812"/>
              <a:gd name="connsiteY23" fmla="*/ 2619 h 10118"/>
              <a:gd name="connsiteX24" fmla="*/ 12685 w 12812"/>
              <a:gd name="connsiteY24" fmla="*/ 2833 h 10118"/>
              <a:gd name="connsiteX25" fmla="*/ 12711 w 12812"/>
              <a:gd name="connsiteY25" fmla="*/ 3059 h 10118"/>
              <a:gd name="connsiteX26" fmla="*/ 12734 w 12812"/>
              <a:gd name="connsiteY26" fmla="*/ 3284 h 10118"/>
              <a:gd name="connsiteX27" fmla="*/ 12754 w 12812"/>
              <a:gd name="connsiteY27" fmla="*/ 3514 h 10118"/>
              <a:gd name="connsiteX28" fmla="*/ 12771 w 12812"/>
              <a:gd name="connsiteY28" fmla="*/ 3753 h 10118"/>
              <a:gd name="connsiteX29" fmla="*/ 12785 w 12812"/>
              <a:gd name="connsiteY29" fmla="*/ 3994 h 10118"/>
              <a:gd name="connsiteX30" fmla="*/ 12797 w 12812"/>
              <a:gd name="connsiteY30" fmla="*/ 4240 h 10118"/>
              <a:gd name="connsiteX31" fmla="*/ 12805 w 12812"/>
              <a:gd name="connsiteY31" fmla="*/ 4490 h 10118"/>
              <a:gd name="connsiteX32" fmla="*/ 12810 w 12812"/>
              <a:gd name="connsiteY32" fmla="*/ 4743 h 10118"/>
              <a:gd name="connsiteX33" fmla="*/ 12812 w 12812"/>
              <a:gd name="connsiteY33" fmla="*/ 4998 h 10118"/>
              <a:gd name="connsiteX34" fmla="*/ 12810 w 12812"/>
              <a:gd name="connsiteY34" fmla="*/ 5257 h 10118"/>
              <a:gd name="connsiteX35" fmla="*/ 12805 w 12812"/>
              <a:gd name="connsiteY35" fmla="*/ 5510 h 10118"/>
              <a:gd name="connsiteX36" fmla="*/ 12797 w 12812"/>
              <a:gd name="connsiteY36" fmla="*/ 5760 h 10118"/>
              <a:gd name="connsiteX37" fmla="*/ 12785 w 12812"/>
              <a:gd name="connsiteY37" fmla="*/ 6006 h 10118"/>
              <a:gd name="connsiteX38" fmla="*/ 12771 w 12812"/>
              <a:gd name="connsiteY38" fmla="*/ 6247 h 10118"/>
              <a:gd name="connsiteX39" fmla="*/ 12754 w 12812"/>
              <a:gd name="connsiteY39" fmla="*/ 6486 h 10118"/>
              <a:gd name="connsiteX40" fmla="*/ 12734 w 12812"/>
              <a:gd name="connsiteY40" fmla="*/ 6716 h 10118"/>
              <a:gd name="connsiteX41" fmla="*/ 12711 w 12812"/>
              <a:gd name="connsiteY41" fmla="*/ 6941 h 10118"/>
              <a:gd name="connsiteX42" fmla="*/ 12685 w 12812"/>
              <a:gd name="connsiteY42" fmla="*/ 7167 h 10118"/>
              <a:gd name="connsiteX43" fmla="*/ 12657 w 12812"/>
              <a:gd name="connsiteY43" fmla="*/ 7381 h 10118"/>
              <a:gd name="connsiteX44" fmla="*/ 12626 w 12812"/>
              <a:gd name="connsiteY44" fmla="*/ 7592 h 10118"/>
              <a:gd name="connsiteX45" fmla="*/ 12593 w 12812"/>
              <a:gd name="connsiteY45" fmla="*/ 7792 h 10118"/>
              <a:gd name="connsiteX46" fmla="*/ 12557 w 12812"/>
              <a:gd name="connsiteY46" fmla="*/ 7988 h 10118"/>
              <a:gd name="connsiteX47" fmla="*/ 12519 w 12812"/>
              <a:gd name="connsiteY47" fmla="*/ 8179 h 10118"/>
              <a:gd name="connsiteX48" fmla="*/ 12478 w 12812"/>
              <a:gd name="connsiteY48" fmla="*/ 8359 h 10118"/>
              <a:gd name="connsiteX49" fmla="*/ 12437 w 12812"/>
              <a:gd name="connsiteY49" fmla="*/ 8534 h 10118"/>
              <a:gd name="connsiteX50" fmla="*/ 12392 w 12812"/>
              <a:gd name="connsiteY50" fmla="*/ 8698 h 10118"/>
              <a:gd name="connsiteX51" fmla="*/ 12346 w 12812"/>
              <a:gd name="connsiteY51" fmla="*/ 8858 h 10118"/>
              <a:gd name="connsiteX52" fmla="*/ 12297 w 12812"/>
              <a:gd name="connsiteY52" fmla="*/ 9005 h 10118"/>
              <a:gd name="connsiteX53" fmla="*/ 12247 w 12812"/>
              <a:gd name="connsiteY53" fmla="*/ 9147 h 10118"/>
              <a:gd name="connsiteX54" fmla="*/ 12195 w 12812"/>
              <a:gd name="connsiteY54" fmla="*/ 9276 h 10118"/>
              <a:gd name="connsiteX55" fmla="*/ 12142 w 12812"/>
              <a:gd name="connsiteY55" fmla="*/ 9397 h 10118"/>
              <a:gd name="connsiteX56" fmla="*/ 12087 w 12812"/>
              <a:gd name="connsiteY56" fmla="*/ 9508 h 10118"/>
              <a:gd name="connsiteX57" fmla="*/ 12031 w 12812"/>
              <a:gd name="connsiteY57" fmla="*/ 9609 h 10118"/>
              <a:gd name="connsiteX58" fmla="*/ 11972 w 12812"/>
              <a:gd name="connsiteY58" fmla="*/ 9697 h 10118"/>
              <a:gd name="connsiteX59" fmla="*/ 11914 w 12812"/>
              <a:gd name="connsiteY59" fmla="*/ 9775 h 10118"/>
              <a:gd name="connsiteX60" fmla="*/ 11853 w 12812"/>
              <a:gd name="connsiteY60" fmla="*/ 9843 h 10118"/>
              <a:gd name="connsiteX61" fmla="*/ 11792 w 12812"/>
              <a:gd name="connsiteY61" fmla="*/ 9898 h 10118"/>
              <a:gd name="connsiteX62" fmla="*/ 11729 w 12812"/>
              <a:gd name="connsiteY62" fmla="*/ 9943 h 10118"/>
              <a:gd name="connsiteX63" fmla="*/ 11666 w 12812"/>
              <a:gd name="connsiteY63" fmla="*/ 9975 h 10118"/>
              <a:gd name="connsiteX64" fmla="*/ 11601 w 12812"/>
              <a:gd name="connsiteY64" fmla="*/ 9991 h 10118"/>
              <a:gd name="connsiteX65" fmla="*/ 11536 w 12812"/>
              <a:gd name="connsiteY65" fmla="*/ 10000 h 10118"/>
              <a:gd name="connsiteX66" fmla="*/ 0 w 12812"/>
              <a:gd name="connsiteY66" fmla="*/ 10118 h 10118"/>
              <a:gd name="connsiteX67" fmla="*/ 2812 w 12812"/>
              <a:gd name="connsiteY67" fmla="*/ 0 h 10118"/>
              <a:gd name="connsiteX0" fmla="*/ 0 w 12812"/>
              <a:gd name="connsiteY0" fmla="*/ 0 h 10321"/>
              <a:gd name="connsiteX1" fmla="*/ 11536 w 12812"/>
              <a:gd name="connsiteY1" fmla="*/ 203 h 10321"/>
              <a:gd name="connsiteX2" fmla="*/ 11601 w 12812"/>
              <a:gd name="connsiteY2" fmla="*/ 212 h 10321"/>
              <a:gd name="connsiteX3" fmla="*/ 11666 w 12812"/>
              <a:gd name="connsiteY3" fmla="*/ 228 h 10321"/>
              <a:gd name="connsiteX4" fmla="*/ 11729 w 12812"/>
              <a:gd name="connsiteY4" fmla="*/ 260 h 10321"/>
              <a:gd name="connsiteX5" fmla="*/ 11792 w 12812"/>
              <a:gd name="connsiteY5" fmla="*/ 305 h 10321"/>
              <a:gd name="connsiteX6" fmla="*/ 11853 w 12812"/>
              <a:gd name="connsiteY6" fmla="*/ 360 h 10321"/>
              <a:gd name="connsiteX7" fmla="*/ 11914 w 12812"/>
              <a:gd name="connsiteY7" fmla="*/ 428 h 10321"/>
              <a:gd name="connsiteX8" fmla="*/ 11972 w 12812"/>
              <a:gd name="connsiteY8" fmla="*/ 506 h 10321"/>
              <a:gd name="connsiteX9" fmla="*/ 12031 w 12812"/>
              <a:gd name="connsiteY9" fmla="*/ 594 h 10321"/>
              <a:gd name="connsiteX10" fmla="*/ 12087 w 12812"/>
              <a:gd name="connsiteY10" fmla="*/ 695 h 10321"/>
              <a:gd name="connsiteX11" fmla="*/ 12142 w 12812"/>
              <a:gd name="connsiteY11" fmla="*/ 806 h 10321"/>
              <a:gd name="connsiteX12" fmla="*/ 12195 w 12812"/>
              <a:gd name="connsiteY12" fmla="*/ 927 h 10321"/>
              <a:gd name="connsiteX13" fmla="*/ 12247 w 12812"/>
              <a:gd name="connsiteY13" fmla="*/ 1056 h 10321"/>
              <a:gd name="connsiteX14" fmla="*/ 12297 w 12812"/>
              <a:gd name="connsiteY14" fmla="*/ 1198 h 10321"/>
              <a:gd name="connsiteX15" fmla="*/ 12346 w 12812"/>
              <a:gd name="connsiteY15" fmla="*/ 1345 h 10321"/>
              <a:gd name="connsiteX16" fmla="*/ 12392 w 12812"/>
              <a:gd name="connsiteY16" fmla="*/ 1505 h 10321"/>
              <a:gd name="connsiteX17" fmla="*/ 12437 w 12812"/>
              <a:gd name="connsiteY17" fmla="*/ 1669 h 10321"/>
              <a:gd name="connsiteX18" fmla="*/ 12478 w 12812"/>
              <a:gd name="connsiteY18" fmla="*/ 1844 h 10321"/>
              <a:gd name="connsiteX19" fmla="*/ 12519 w 12812"/>
              <a:gd name="connsiteY19" fmla="*/ 2024 h 10321"/>
              <a:gd name="connsiteX20" fmla="*/ 12557 w 12812"/>
              <a:gd name="connsiteY20" fmla="*/ 2215 h 10321"/>
              <a:gd name="connsiteX21" fmla="*/ 12593 w 12812"/>
              <a:gd name="connsiteY21" fmla="*/ 2411 h 10321"/>
              <a:gd name="connsiteX22" fmla="*/ 12626 w 12812"/>
              <a:gd name="connsiteY22" fmla="*/ 2611 h 10321"/>
              <a:gd name="connsiteX23" fmla="*/ 12657 w 12812"/>
              <a:gd name="connsiteY23" fmla="*/ 2822 h 10321"/>
              <a:gd name="connsiteX24" fmla="*/ 12685 w 12812"/>
              <a:gd name="connsiteY24" fmla="*/ 3036 h 10321"/>
              <a:gd name="connsiteX25" fmla="*/ 12711 w 12812"/>
              <a:gd name="connsiteY25" fmla="*/ 3262 h 10321"/>
              <a:gd name="connsiteX26" fmla="*/ 12734 w 12812"/>
              <a:gd name="connsiteY26" fmla="*/ 3487 h 10321"/>
              <a:gd name="connsiteX27" fmla="*/ 12754 w 12812"/>
              <a:gd name="connsiteY27" fmla="*/ 3717 h 10321"/>
              <a:gd name="connsiteX28" fmla="*/ 12771 w 12812"/>
              <a:gd name="connsiteY28" fmla="*/ 3956 h 10321"/>
              <a:gd name="connsiteX29" fmla="*/ 12785 w 12812"/>
              <a:gd name="connsiteY29" fmla="*/ 4197 h 10321"/>
              <a:gd name="connsiteX30" fmla="*/ 12797 w 12812"/>
              <a:gd name="connsiteY30" fmla="*/ 4443 h 10321"/>
              <a:gd name="connsiteX31" fmla="*/ 12805 w 12812"/>
              <a:gd name="connsiteY31" fmla="*/ 4693 h 10321"/>
              <a:gd name="connsiteX32" fmla="*/ 12810 w 12812"/>
              <a:gd name="connsiteY32" fmla="*/ 4946 h 10321"/>
              <a:gd name="connsiteX33" fmla="*/ 12812 w 12812"/>
              <a:gd name="connsiteY33" fmla="*/ 5201 h 10321"/>
              <a:gd name="connsiteX34" fmla="*/ 12810 w 12812"/>
              <a:gd name="connsiteY34" fmla="*/ 5460 h 10321"/>
              <a:gd name="connsiteX35" fmla="*/ 12805 w 12812"/>
              <a:gd name="connsiteY35" fmla="*/ 5713 h 10321"/>
              <a:gd name="connsiteX36" fmla="*/ 12797 w 12812"/>
              <a:gd name="connsiteY36" fmla="*/ 5963 h 10321"/>
              <a:gd name="connsiteX37" fmla="*/ 12785 w 12812"/>
              <a:gd name="connsiteY37" fmla="*/ 6209 h 10321"/>
              <a:gd name="connsiteX38" fmla="*/ 12771 w 12812"/>
              <a:gd name="connsiteY38" fmla="*/ 6450 h 10321"/>
              <a:gd name="connsiteX39" fmla="*/ 12754 w 12812"/>
              <a:gd name="connsiteY39" fmla="*/ 6689 h 10321"/>
              <a:gd name="connsiteX40" fmla="*/ 12734 w 12812"/>
              <a:gd name="connsiteY40" fmla="*/ 6919 h 10321"/>
              <a:gd name="connsiteX41" fmla="*/ 12711 w 12812"/>
              <a:gd name="connsiteY41" fmla="*/ 7144 h 10321"/>
              <a:gd name="connsiteX42" fmla="*/ 12685 w 12812"/>
              <a:gd name="connsiteY42" fmla="*/ 7370 h 10321"/>
              <a:gd name="connsiteX43" fmla="*/ 12657 w 12812"/>
              <a:gd name="connsiteY43" fmla="*/ 7584 h 10321"/>
              <a:gd name="connsiteX44" fmla="*/ 12626 w 12812"/>
              <a:gd name="connsiteY44" fmla="*/ 7795 h 10321"/>
              <a:gd name="connsiteX45" fmla="*/ 12593 w 12812"/>
              <a:gd name="connsiteY45" fmla="*/ 7995 h 10321"/>
              <a:gd name="connsiteX46" fmla="*/ 12557 w 12812"/>
              <a:gd name="connsiteY46" fmla="*/ 8191 h 10321"/>
              <a:gd name="connsiteX47" fmla="*/ 12519 w 12812"/>
              <a:gd name="connsiteY47" fmla="*/ 8382 h 10321"/>
              <a:gd name="connsiteX48" fmla="*/ 12478 w 12812"/>
              <a:gd name="connsiteY48" fmla="*/ 8562 h 10321"/>
              <a:gd name="connsiteX49" fmla="*/ 12437 w 12812"/>
              <a:gd name="connsiteY49" fmla="*/ 8737 h 10321"/>
              <a:gd name="connsiteX50" fmla="*/ 12392 w 12812"/>
              <a:gd name="connsiteY50" fmla="*/ 8901 h 10321"/>
              <a:gd name="connsiteX51" fmla="*/ 12346 w 12812"/>
              <a:gd name="connsiteY51" fmla="*/ 9061 h 10321"/>
              <a:gd name="connsiteX52" fmla="*/ 12297 w 12812"/>
              <a:gd name="connsiteY52" fmla="*/ 9208 h 10321"/>
              <a:gd name="connsiteX53" fmla="*/ 12247 w 12812"/>
              <a:gd name="connsiteY53" fmla="*/ 9350 h 10321"/>
              <a:gd name="connsiteX54" fmla="*/ 12195 w 12812"/>
              <a:gd name="connsiteY54" fmla="*/ 9479 h 10321"/>
              <a:gd name="connsiteX55" fmla="*/ 12142 w 12812"/>
              <a:gd name="connsiteY55" fmla="*/ 9600 h 10321"/>
              <a:gd name="connsiteX56" fmla="*/ 12087 w 12812"/>
              <a:gd name="connsiteY56" fmla="*/ 9711 h 10321"/>
              <a:gd name="connsiteX57" fmla="*/ 12031 w 12812"/>
              <a:gd name="connsiteY57" fmla="*/ 9812 h 10321"/>
              <a:gd name="connsiteX58" fmla="*/ 11972 w 12812"/>
              <a:gd name="connsiteY58" fmla="*/ 9900 h 10321"/>
              <a:gd name="connsiteX59" fmla="*/ 11914 w 12812"/>
              <a:gd name="connsiteY59" fmla="*/ 9978 h 10321"/>
              <a:gd name="connsiteX60" fmla="*/ 11853 w 12812"/>
              <a:gd name="connsiteY60" fmla="*/ 10046 h 10321"/>
              <a:gd name="connsiteX61" fmla="*/ 11792 w 12812"/>
              <a:gd name="connsiteY61" fmla="*/ 10101 h 10321"/>
              <a:gd name="connsiteX62" fmla="*/ 11729 w 12812"/>
              <a:gd name="connsiteY62" fmla="*/ 10146 h 10321"/>
              <a:gd name="connsiteX63" fmla="*/ 11666 w 12812"/>
              <a:gd name="connsiteY63" fmla="*/ 10178 h 10321"/>
              <a:gd name="connsiteX64" fmla="*/ 11601 w 12812"/>
              <a:gd name="connsiteY64" fmla="*/ 10194 h 10321"/>
              <a:gd name="connsiteX65" fmla="*/ 11536 w 12812"/>
              <a:gd name="connsiteY65" fmla="*/ 10203 h 10321"/>
              <a:gd name="connsiteX66" fmla="*/ 0 w 12812"/>
              <a:gd name="connsiteY66" fmla="*/ 10321 h 10321"/>
              <a:gd name="connsiteX67" fmla="*/ 0 w 12812"/>
              <a:gd name="connsiteY67" fmla="*/ 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812" h="10321">
                <a:moveTo>
                  <a:pt x="0" y="0"/>
                </a:moveTo>
                <a:lnTo>
                  <a:pt x="11536" y="203"/>
                </a:lnTo>
                <a:lnTo>
                  <a:pt x="11601" y="212"/>
                </a:lnTo>
                <a:cubicBezTo>
                  <a:pt x="11623" y="217"/>
                  <a:pt x="11644" y="223"/>
                  <a:pt x="11666" y="228"/>
                </a:cubicBezTo>
                <a:cubicBezTo>
                  <a:pt x="11687" y="239"/>
                  <a:pt x="11708" y="249"/>
                  <a:pt x="11729" y="260"/>
                </a:cubicBezTo>
                <a:lnTo>
                  <a:pt x="11792" y="305"/>
                </a:lnTo>
                <a:lnTo>
                  <a:pt x="11853" y="360"/>
                </a:lnTo>
                <a:cubicBezTo>
                  <a:pt x="11873" y="383"/>
                  <a:pt x="11894" y="405"/>
                  <a:pt x="11914" y="428"/>
                </a:cubicBezTo>
                <a:cubicBezTo>
                  <a:pt x="11933" y="454"/>
                  <a:pt x="11953" y="480"/>
                  <a:pt x="11972" y="506"/>
                </a:cubicBezTo>
                <a:cubicBezTo>
                  <a:pt x="11992" y="535"/>
                  <a:pt x="12011" y="565"/>
                  <a:pt x="12031" y="594"/>
                </a:cubicBezTo>
                <a:cubicBezTo>
                  <a:pt x="12050" y="628"/>
                  <a:pt x="12068" y="661"/>
                  <a:pt x="12087" y="695"/>
                </a:cubicBezTo>
                <a:cubicBezTo>
                  <a:pt x="12105" y="732"/>
                  <a:pt x="12124" y="769"/>
                  <a:pt x="12142" y="806"/>
                </a:cubicBezTo>
                <a:cubicBezTo>
                  <a:pt x="12160" y="846"/>
                  <a:pt x="12177" y="887"/>
                  <a:pt x="12195" y="927"/>
                </a:cubicBezTo>
                <a:cubicBezTo>
                  <a:pt x="12212" y="970"/>
                  <a:pt x="12230" y="1013"/>
                  <a:pt x="12247" y="1056"/>
                </a:cubicBezTo>
                <a:cubicBezTo>
                  <a:pt x="12264" y="1103"/>
                  <a:pt x="12280" y="1151"/>
                  <a:pt x="12297" y="1198"/>
                </a:cubicBezTo>
                <a:cubicBezTo>
                  <a:pt x="12313" y="1247"/>
                  <a:pt x="12330" y="1296"/>
                  <a:pt x="12346" y="1345"/>
                </a:cubicBezTo>
                <a:cubicBezTo>
                  <a:pt x="12361" y="1398"/>
                  <a:pt x="12377" y="1452"/>
                  <a:pt x="12392" y="1505"/>
                </a:cubicBezTo>
                <a:cubicBezTo>
                  <a:pt x="12407" y="1560"/>
                  <a:pt x="12422" y="1614"/>
                  <a:pt x="12437" y="1669"/>
                </a:cubicBezTo>
                <a:cubicBezTo>
                  <a:pt x="12451" y="1727"/>
                  <a:pt x="12464" y="1786"/>
                  <a:pt x="12478" y="1844"/>
                </a:cubicBezTo>
                <a:cubicBezTo>
                  <a:pt x="12492" y="1904"/>
                  <a:pt x="12505" y="1964"/>
                  <a:pt x="12519" y="2024"/>
                </a:cubicBezTo>
                <a:cubicBezTo>
                  <a:pt x="12532" y="2088"/>
                  <a:pt x="12544" y="2151"/>
                  <a:pt x="12557" y="2215"/>
                </a:cubicBezTo>
                <a:cubicBezTo>
                  <a:pt x="12569" y="2280"/>
                  <a:pt x="12581" y="2346"/>
                  <a:pt x="12593" y="2411"/>
                </a:cubicBezTo>
                <a:cubicBezTo>
                  <a:pt x="12604" y="2478"/>
                  <a:pt x="12615" y="2544"/>
                  <a:pt x="12626" y="2611"/>
                </a:cubicBezTo>
                <a:cubicBezTo>
                  <a:pt x="12636" y="2681"/>
                  <a:pt x="12647" y="2752"/>
                  <a:pt x="12657" y="2822"/>
                </a:cubicBezTo>
                <a:cubicBezTo>
                  <a:pt x="12666" y="2893"/>
                  <a:pt x="12676" y="2965"/>
                  <a:pt x="12685" y="3036"/>
                </a:cubicBezTo>
                <a:cubicBezTo>
                  <a:pt x="12694" y="3111"/>
                  <a:pt x="12702" y="3187"/>
                  <a:pt x="12711" y="3262"/>
                </a:cubicBezTo>
                <a:cubicBezTo>
                  <a:pt x="12719" y="3337"/>
                  <a:pt x="12726" y="3412"/>
                  <a:pt x="12734" y="3487"/>
                </a:cubicBezTo>
                <a:cubicBezTo>
                  <a:pt x="12741" y="3564"/>
                  <a:pt x="12747" y="3640"/>
                  <a:pt x="12754" y="3717"/>
                </a:cubicBezTo>
                <a:cubicBezTo>
                  <a:pt x="12760" y="3797"/>
                  <a:pt x="12765" y="3876"/>
                  <a:pt x="12771" y="3956"/>
                </a:cubicBezTo>
                <a:cubicBezTo>
                  <a:pt x="12776" y="4036"/>
                  <a:pt x="12780" y="4117"/>
                  <a:pt x="12785" y="4197"/>
                </a:cubicBezTo>
                <a:lnTo>
                  <a:pt x="12797" y="4443"/>
                </a:lnTo>
                <a:cubicBezTo>
                  <a:pt x="12800" y="4526"/>
                  <a:pt x="12802" y="4610"/>
                  <a:pt x="12805" y="4693"/>
                </a:cubicBezTo>
                <a:cubicBezTo>
                  <a:pt x="12807" y="4777"/>
                  <a:pt x="12808" y="4862"/>
                  <a:pt x="12810" y="4946"/>
                </a:cubicBezTo>
                <a:cubicBezTo>
                  <a:pt x="12811" y="5031"/>
                  <a:pt x="12811" y="5116"/>
                  <a:pt x="12812" y="5201"/>
                </a:cubicBezTo>
                <a:cubicBezTo>
                  <a:pt x="12811" y="5287"/>
                  <a:pt x="12811" y="5374"/>
                  <a:pt x="12810" y="5460"/>
                </a:cubicBezTo>
                <a:cubicBezTo>
                  <a:pt x="12808" y="5544"/>
                  <a:pt x="12807" y="5629"/>
                  <a:pt x="12805" y="5713"/>
                </a:cubicBezTo>
                <a:cubicBezTo>
                  <a:pt x="12802" y="5796"/>
                  <a:pt x="12800" y="5880"/>
                  <a:pt x="12797" y="5963"/>
                </a:cubicBezTo>
                <a:lnTo>
                  <a:pt x="12785" y="6209"/>
                </a:lnTo>
                <a:cubicBezTo>
                  <a:pt x="12780" y="6289"/>
                  <a:pt x="12776" y="6370"/>
                  <a:pt x="12771" y="6450"/>
                </a:cubicBezTo>
                <a:cubicBezTo>
                  <a:pt x="12765" y="6530"/>
                  <a:pt x="12760" y="6609"/>
                  <a:pt x="12754" y="6689"/>
                </a:cubicBezTo>
                <a:cubicBezTo>
                  <a:pt x="12747" y="6766"/>
                  <a:pt x="12741" y="6842"/>
                  <a:pt x="12734" y="6919"/>
                </a:cubicBezTo>
                <a:cubicBezTo>
                  <a:pt x="12726" y="6994"/>
                  <a:pt x="12719" y="7069"/>
                  <a:pt x="12711" y="7144"/>
                </a:cubicBezTo>
                <a:cubicBezTo>
                  <a:pt x="12702" y="7219"/>
                  <a:pt x="12694" y="7295"/>
                  <a:pt x="12685" y="7370"/>
                </a:cubicBezTo>
                <a:cubicBezTo>
                  <a:pt x="12676" y="7441"/>
                  <a:pt x="12666" y="7513"/>
                  <a:pt x="12657" y="7584"/>
                </a:cubicBezTo>
                <a:cubicBezTo>
                  <a:pt x="12647" y="7654"/>
                  <a:pt x="12636" y="7725"/>
                  <a:pt x="12626" y="7795"/>
                </a:cubicBezTo>
                <a:cubicBezTo>
                  <a:pt x="12615" y="7862"/>
                  <a:pt x="12604" y="7928"/>
                  <a:pt x="12593" y="7995"/>
                </a:cubicBezTo>
                <a:cubicBezTo>
                  <a:pt x="12581" y="8060"/>
                  <a:pt x="12569" y="8126"/>
                  <a:pt x="12557" y="8191"/>
                </a:cubicBezTo>
                <a:cubicBezTo>
                  <a:pt x="12544" y="8255"/>
                  <a:pt x="12532" y="8318"/>
                  <a:pt x="12519" y="8382"/>
                </a:cubicBezTo>
                <a:cubicBezTo>
                  <a:pt x="12505" y="8442"/>
                  <a:pt x="12492" y="8502"/>
                  <a:pt x="12478" y="8562"/>
                </a:cubicBezTo>
                <a:cubicBezTo>
                  <a:pt x="12464" y="8620"/>
                  <a:pt x="12451" y="8679"/>
                  <a:pt x="12437" y="8737"/>
                </a:cubicBezTo>
                <a:cubicBezTo>
                  <a:pt x="12422" y="8792"/>
                  <a:pt x="12407" y="8846"/>
                  <a:pt x="12392" y="8901"/>
                </a:cubicBezTo>
                <a:cubicBezTo>
                  <a:pt x="12377" y="8954"/>
                  <a:pt x="12361" y="9008"/>
                  <a:pt x="12346" y="9061"/>
                </a:cubicBezTo>
                <a:cubicBezTo>
                  <a:pt x="12330" y="9110"/>
                  <a:pt x="12313" y="9159"/>
                  <a:pt x="12297" y="9208"/>
                </a:cubicBezTo>
                <a:cubicBezTo>
                  <a:pt x="12280" y="9255"/>
                  <a:pt x="12264" y="9303"/>
                  <a:pt x="12247" y="9350"/>
                </a:cubicBezTo>
                <a:cubicBezTo>
                  <a:pt x="12230" y="9393"/>
                  <a:pt x="12212" y="9436"/>
                  <a:pt x="12195" y="9479"/>
                </a:cubicBezTo>
                <a:cubicBezTo>
                  <a:pt x="12177" y="9519"/>
                  <a:pt x="12160" y="9560"/>
                  <a:pt x="12142" y="9600"/>
                </a:cubicBezTo>
                <a:cubicBezTo>
                  <a:pt x="12124" y="9637"/>
                  <a:pt x="12105" y="9674"/>
                  <a:pt x="12087" y="9711"/>
                </a:cubicBezTo>
                <a:cubicBezTo>
                  <a:pt x="12068" y="9745"/>
                  <a:pt x="12050" y="9778"/>
                  <a:pt x="12031" y="9812"/>
                </a:cubicBezTo>
                <a:cubicBezTo>
                  <a:pt x="12011" y="9841"/>
                  <a:pt x="11992" y="9871"/>
                  <a:pt x="11972" y="9900"/>
                </a:cubicBezTo>
                <a:cubicBezTo>
                  <a:pt x="11953" y="9926"/>
                  <a:pt x="11933" y="9952"/>
                  <a:pt x="11914" y="9978"/>
                </a:cubicBezTo>
                <a:cubicBezTo>
                  <a:pt x="11894" y="10001"/>
                  <a:pt x="11873" y="10023"/>
                  <a:pt x="11853" y="10046"/>
                </a:cubicBezTo>
                <a:lnTo>
                  <a:pt x="11792" y="10101"/>
                </a:lnTo>
                <a:lnTo>
                  <a:pt x="11729" y="10146"/>
                </a:lnTo>
                <a:cubicBezTo>
                  <a:pt x="11708" y="10157"/>
                  <a:pt x="11687" y="10167"/>
                  <a:pt x="11666" y="10178"/>
                </a:cubicBezTo>
                <a:cubicBezTo>
                  <a:pt x="11644" y="10183"/>
                  <a:pt x="11623" y="10189"/>
                  <a:pt x="11601" y="10194"/>
                </a:cubicBezTo>
                <a:lnTo>
                  <a:pt x="11536" y="10203"/>
                </a:lnTo>
                <a:lnTo>
                  <a:pt x="0" y="103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  <a:round/>
            <a:headEnd/>
            <a:tailEnd/>
          </a:ln>
          <a:effectLst>
            <a:outerShdw blurRad="330200" dist="215900" dir="2520000" algn="tl" rotWithShape="0">
              <a:srgbClr val="002060">
                <a:alpha val="40000"/>
              </a:srgbClr>
            </a:outerShdw>
          </a:effectLst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Общеобразовательные учреждения</a:t>
            </a:r>
          </a:p>
          <a:p>
            <a:pPr algn="ctr">
              <a:buFontTx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4807 учащихся</a:t>
            </a:r>
          </a:p>
          <a:p>
            <a:pPr algn="ctr">
              <a:buFontTx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 16 - СШ</a:t>
            </a:r>
          </a:p>
          <a:p>
            <a:pPr algn="ctr">
              <a:buFontTx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 1 – ОШ</a:t>
            </a:r>
          </a:p>
          <a:p>
            <a:pPr algn="ctr">
              <a:buFontTx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 8 - НШ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Freeform 5"/>
          <p:cNvSpPr>
            <a:spLocks noChangeAspect="1"/>
          </p:cNvSpPr>
          <p:nvPr/>
        </p:nvSpPr>
        <p:spPr bwMode="auto">
          <a:xfrm>
            <a:off x="4714876" y="3286124"/>
            <a:ext cx="4214842" cy="1312862"/>
          </a:xfrm>
          <a:custGeom>
            <a:avLst/>
            <a:gdLst>
              <a:gd name="connsiteX0" fmla="*/ 2812 w 12812"/>
              <a:gd name="connsiteY0" fmla="*/ 0 h 10118"/>
              <a:gd name="connsiteX1" fmla="*/ 11536 w 12812"/>
              <a:gd name="connsiteY1" fmla="*/ 0 h 10118"/>
              <a:gd name="connsiteX2" fmla="*/ 11601 w 12812"/>
              <a:gd name="connsiteY2" fmla="*/ 9 h 10118"/>
              <a:gd name="connsiteX3" fmla="*/ 11666 w 12812"/>
              <a:gd name="connsiteY3" fmla="*/ 25 h 10118"/>
              <a:gd name="connsiteX4" fmla="*/ 11729 w 12812"/>
              <a:gd name="connsiteY4" fmla="*/ 57 h 10118"/>
              <a:gd name="connsiteX5" fmla="*/ 11792 w 12812"/>
              <a:gd name="connsiteY5" fmla="*/ 102 h 10118"/>
              <a:gd name="connsiteX6" fmla="*/ 11853 w 12812"/>
              <a:gd name="connsiteY6" fmla="*/ 157 h 10118"/>
              <a:gd name="connsiteX7" fmla="*/ 11914 w 12812"/>
              <a:gd name="connsiteY7" fmla="*/ 225 h 10118"/>
              <a:gd name="connsiteX8" fmla="*/ 11972 w 12812"/>
              <a:gd name="connsiteY8" fmla="*/ 303 h 10118"/>
              <a:gd name="connsiteX9" fmla="*/ 12031 w 12812"/>
              <a:gd name="connsiteY9" fmla="*/ 391 h 10118"/>
              <a:gd name="connsiteX10" fmla="*/ 12087 w 12812"/>
              <a:gd name="connsiteY10" fmla="*/ 492 h 10118"/>
              <a:gd name="connsiteX11" fmla="*/ 12142 w 12812"/>
              <a:gd name="connsiteY11" fmla="*/ 603 h 10118"/>
              <a:gd name="connsiteX12" fmla="*/ 12195 w 12812"/>
              <a:gd name="connsiteY12" fmla="*/ 724 h 10118"/>
              <a:gd name="connsiteX13" fmla="*/ 12247 w 12812"/>
              <a:gd name="connsiteY13" fmla="*/ 853 h 10118"/>
              <a:gd name="connsiteX14" fmla="*/ 12297 w 12812"/>
              <a:gd name="connsiteY14" fmla="*/ 995 h 10118"/>
              <a:gd name="connsiteX15" fmla="*/ 12346 w 12812"/>
              <a:gd name="connsiteY15" fmla="*/ 1142 h 10118"/>
              <a:gd name="connsiteX16" fmla="*/ 12392 w 12812"/>
              <a:gd name="connsiteY16" fmla="*/ 1302 h 10118"/>
              <a:gd name="connsiteX17" fmla="*/ 12437 w 12812"/>
              <a:gd name="connsiteY17" fmla="*/ 1466 h 10118"/>
              <a:gd name="connsiteX18" fmla="*/ 12478 w 12812"/>
              <a:gd name="connsiteY18" fmla="*/ 1641 h 10118"/>
              <a:gd name="connsiteX19" fmla="*/ 12519 w 12812"/>
              <a:gd name="connsiteY19" fmla="*/ 1821 h 10118"/>
              <a:gd name="connsiteX20" fmla="*/ 12557 w 12812"/>
              <a:gd name="connsiteY20" fmla="*/ 2012 h 10118"/>
              <a:gd name="connsiteX21" fmla="*/ 12593 w 12812"/>
              <a:gd name="connsiteY21" fmla="*/ 2208 h 10118"/>
              <a:gd name="connsiteX22" fmla="*/ 12626 w 12812"/>
              <a:gd name="connsiteY22" fmla="*/ 2408 h 10118"/>
              <a:gd name="connsiteX23" fmla="*/ 12657 w 12812"/>
              <a:gd name="connsiteY23" fmla="*/ 2619 h 10118"/>
              <a:gd name="connsiteX24" fmla="*/ 12685 w 12812"/>
              <a:gd name="connsiteY24" fmla="*/ 2833 h 10118"/>
              <a:gd name="connsiteX25" fmla="*/ 12711 w 12812"/>
              <a:gd name="connsiteY25" fmla="*/ 3059 h 10118"/>
              <a:gd name="connsiteX26" fmla="*/ 12734 w 12812"/>
              <a:gd name="connsiteY26" fmla="*/ 3284 h 10118"/>
              <a:gd name="connsiteX27" fmla="*/ 12754 w 12812"/>
              <a:gd name="connsiteY27" fmla="*/ 3514 h 10118"/>
              <a:gd name="connsiteX28" fmla="*/ 12771 w 12812"/>
              <a:gd name="connsiteY28" fmla="*/ 3753 h 10118"/>
              <a:gd name="connsiteX29" fmla="*/ 12785 w 12812"/>
              <a:gd name="connsiteY29" fmla="*/ 3994 h 10118"/>
              <a:gd name="connsiteX30" fmla="*/ 12797 w 12812"/>
              <a:gd name="connsiteY30" fmla="*/ 4240 h 10118"/>
              <a:gd name="connsiteX31" fmla="*/ 12805 w 12812"/>
              <a:gd name="connsiteY31" fmla="*/ 4490 h 10118"/>
              <a:gd name="connsiteX32" fmla="*/ 12810 w 12812"/>
              <a:gd name="connsiteY32" fmla="*/ 4743 h 10118"/>
              <a:gd name="connsiteX33" fmla="*/ 12812 w 12812"/>
              <a:gd name="connsiteY33" fmla="*/ 4998 h 10118"/>
              <a:gd name="connsiteX34" fmla="*/ 12810 w 12812"/>
              <a:gd name="connsiteY34" fmla="*/ 5257 h 10118"/>
              <a:gd name="connsiteX35" fmla="*/ 12805 w 12812"/>
              <a:gd name="connsiteY35" fmla="*/ 5510 h 10118"/>
              <a:gd name="connsiteX36" fmla="*/ 12797 w 12812"/>
              <a:gd name="connsiteY36" fmla="*/ 5760 h 10118"/>
              <a:gd name="connsiteX37" fmla="*/ 12785 w 12812"/>
              <a:gd name="connsiteY37" fmla="*/ 6006 h 10118"/>
              <a:gd name="connsiteX38" fmla="*/ 12771 w 12812"/>
              <a:gd name="connsiteY38" fmla="*/ 6247 h 10118"/>
              <a:gd name="connsiteX39" fmla="*/ 12754 w 12812"/>
              <a:gd name="connsiteY39" fmla="*/ 6486 h 10118"/>
              <a:gd name="connsiteX40" fmla="*/ 12734 w 12812"/>
              <a:gd name="connsiteY40" fmla="*/ 6716 h 10118"/>
              <a:gd name="connsiteX41" fmla="*/ 12711 w 12812"/>
              <a:gd name="connsiteY41" fmla="*/ 6941 h 10118"/>
              <a:gd name="connsiteX42" fmla="*/ 12685 w 12812"/>
              <a:gd name="connsiteY42" fmla="*/ 7167 h 10118"/>
              <a:gd name="connsiteX43" fmla="*/ 12657 w 12812"/>
              <a:gd name="connsiteY43" fmla="*/ 7381 h 10118"/>
              <a:gd name="connsiteX44" fmla="*/ 12626 w 12812"/>
              <a:gd name="connsiteY44" fmla="*/ 7592 h 10118"/>
              <a:gd name="connsiteX45" fmla="*/ 12593 w 12812"/>
              <a:gd name="connsiteY45" fmla="*/ 7792 h 10118"/>
              <a:gd name="connsiteX46" fmla="*/ 12557 w 12812"/>
              <a:gd name="connsiteY46" fmla="*/ 7988 h 10118"/>
              <a:gd name="connsiteX47" fmla="*/ 12519 w 12812"/>
              <a:gd name="connsiteY47" fmla="*/ 8179 h 10118"/>
              <a:gd name="connsiteX48" fmla="*/ 12478 w 12812"/>
              <a:gd name="connsiteY48" fmla="*/ 8359 h 10118"/>
              <a:gd name="connsiteX49" fmla="*/ 12437 w 12812"/>
              <a:gd name="connsiteY49" fmla="*/ 8534 h 10118"/>
              <a:gd name="connsiteX50" fmla="*/ 12392 w 12812"/>
              <a:gd name="connsiteY50" fmla="*/ 8698 h 10118"/>
              <a:gd name="connsiteX51" fmla="*/ 12346 w 12812"/>
              <a:gd name="connsiteY51" fmla="*/ 8858 h 10118"/>
              <a:gd name="connsiteX52" fmla="*/ 12297 w 12812"/>
              <a:gd name="connsiteY52" fmla="*/ 9005 h 10118"/>
              <a:gd name="connsiteX53" fmla="*/ 12247 w 12812"/>
              <a:gd name="connsiteY53" fmla="*/ 9147 h 10118"/>
              <a:gd name="connsiteX54" fmla="*/ 12195 w 12812"/>
              <a:gd name="connsiteY54" fmla="*/ 9276 h 10118"/>
              <a:gd name="connsiteX55" fmla="*/ 12142 w 12812"/>
              <a:gd name="connsiteY55" fmla="*/ 9397 h 10118"/>
              <a:gd name="connsiteX56" fmla="*/ 12087 w 12812"/>
              <a:gd name="connsiteY56" fmla="*/ 9508 h 10118"/>
              <a:gd name="connsiteX57" fmla="*/ 12031 w 12812"/>
              <a:gd name="connsiteY57" fmla="*/ 9609 h 10118"/>
              <a:gd name="connsiteX58" fmla="*/ 11972 w 12812"/>
              <a:gd name="connsiteY58" fmla="*/ 9697 h 10118"/>
              <a:gd name="connsiteX59" fmla="*/ 11914 w 12812"/>
              <a:gd name="connsiteY59" fmla="*/ 9775 h 10118"/>
              <a:gd name="connsiteX60" fmla="*/ 11853 w 12812"/>
              <a:gd name="connsiteY60" fmla="*/ 9843 h 10118"/>
              <a:gd name="connsiteX61" fmla="*/ 11792 w 12812"/>
              <a:gd name="connsiteY61" fmla="*/ 9898 h 10118"/>
              <a:gd name="connsiteX62" fmla="*/ 11729 w 12812"/>
              <a:gd name="connsiteY62" fmla="*/ 9943 h 10118"/>
              <a:gd name="connsiteX63" fmla="*/ 11666 w 12812"/>
              <a:gd name="connsiteY63" fmla="*/ 9975 h 10118"/>
              <a:gd name="connsiteX64" fmla="*/ 11601 w 12812"/>
              <a:gd name="connsiteY64" fmla="*/ 9991 h 10118"/>
              <a:gd name="connsiteX65" fmla="*/ 11536 w 12812"/>
              <a:gd name="connsiteY65" fmla="*/ 10000 h 10118"/>
              <a:gd name="connsiteX66" fmla="*/ 0 w 12812"/>
              <a:gd name="connsiteY66" fmla="*/ 10118 h 10118"/>
              <a:gd name="connsiteX67" fmla="*/ 2812 w 12812"/>
              <a:gd name="connsiteY67" fmla="*/ 0 h 10118"/>
              <a:gd name="connsiteX0" fmla="*/ 0 w 12812"/>
              <a:gd name="connsiteY0" fmla="*/ 0 h 10321"/>
              <a:gd name="connsiteX1" fmla="*/ 11536 w 12812"/>
              <a:gd name="connsiteY1" fmla="*/ 203 h 10321"/>
              <a:gd name="connsiteX2" fmla="*/ 11601 w 12812"/>
              <a:gd name="connsiteY2" fmla="*/ 212 h 10321"/>
              <a:gd name="connsiteX3" fmla="*/ 11666 w 12812"/>
              <a:gd name="connsiteY3" fmla="*/ 228 h 10321"/>
              <a:gd name="connsiteX4" fmla="*/ 11729 w 12812"/>
              <a:gd name="connsiteY4" fmla="*/ 260 h 10321"/>
              <a:gd name="connsiteX5" fmla="*/ 11792 w 12812"/>
              <a:gd name="connsiteY5" fmla="*/ 305 h 10321"/>
              <a:gd name="connsiteX6" fmla="*/ 11853 w 12812"/>
              <a:gd name="connsiteY6" fmla="*/ 360 h 10321"/>
              <a:gd name="connsiteX7" fmla="*/ 11914 w 12812"/>
              <a:gd name="connsiteY7" fmla="*/ 428 h 10321"/>
              <a:gd name="connsiteX8" fmla="*/ 11972 w 12812"/>
              <a:gd name="connsiteY8" fmla="*/ 506 h 10321"/>
              <a:gd name="connsiteX9" fmla="*/ 12031 w 12812"/>
              <a:gd name="connsiteY9" fmla="*/ 594 h 10321"/>
              <a:gd name="connsiteX10" fmla="*/ 12087 w 12812"/>
              <a:gd name="connsiteY10" fmla="*/ 695 h 10321"/>
              <a:gd name="connsiteX11" fmla="*/ 12142 w 12812"/>
              <a:gd name="connsiteY11" fmla="*/ 806 h 10321"/>
              <a:gd name="connsiteX12" fmla="*/ 12195 w 12812"/>
              <a:gd name="connsiteY12" fmla="*/ 927 h 10321"/>
              <a:gd name="connsiteX13" fmla="*/ 12247 w 12812"/>
              <a:gd name="connsiteY13" fmla="*/ 1056 h 10321"/>
              <a:gd name="connsiteX14" fmla="*/ 12297 w 12812"/>
              <a:gd name="connsiteY14" fmla="*/ 1198 h 10321"/>
              <a:gd name="connsiteX15" fmla="*/ 12346 w 12812"/>
              <a:gd name="connsiteY15" fmla="*/ 1345 h 10321"/>
              <a:gd name="connsiteX16" fmla="*/ 12392 w 12812"/>
              <a:gd name="connsiteY16" fmla="*/ 1505 h 10321"/>
              <a:gd name="connsiteX17" fmla="*/ 12437 w 12812"/>
              <a:gd name="connsiteY17" fmla="*/ 1669 h 10321"/>
              <a:gd name="connsiteX18" fmla="*/ 12478 w 12812"/>
              <a:gd name="connsiteY18" fmla="*/ 1844 h 10321"/>
              <a:gd name="connsiteX19" fmla="*/ 12519 w 12812"/>
              <a:gd name="connsiteY19" fmla="*/ 2024 h 10321"/>
              <a:gd name="connsiteX20" fmla="*/ 12557 w 12812"/>
              <a:gd name="connsiteY20" fmla="*/ 2215 h 10321"/>
              <a:gd name="connsiteX21" fmla="*/ 12593 w 12812"/>
              <a:gd name="connsiteY21" fmla="*/ 2411 h 10321"/>
              <a:gd name="connsiteX22" fmla="*/ 12626 w 12812"/>
              <a:gd name="connsiteY22" fmla="*/ 2611 h 10321"/>
              <a:gd name="connsiteX23" fmla="*/ 12657 w 12812"/>
              <a:gd name="connsiteY23" fmla="*/ 2822 h 10321"/>
              <a:gd name="connsiteX24" fmla="*/ 12685 w 12812"/>
              <a:gd name="connsiteY24" fmla="*/ 3036 h 10321"/>
              <a:gd name="connsiteX25" fmla="*/ 12711 w 12812"/>
              <a:gd name="connsiteY25" fmla="*/ 3262 h 10321"/>
              <a:gd name="connsiteX26" fmla="*/ 12734 w 12812"/>
              <a:gd name="connsiteY26" fmla="*/ 3487 h 10321"/>
              <a:gd name="connsiteX27" fmla="*/ 12754 w 12812"/>
              <a:gd name="connsiteY27" fmla="*/ 3717 h 10321"/>
              <a:gd name="connsiteX28" fmla="*/ 12771 w 12812"/>
              <a:gd name="connsiteY28" fmla="*/ 3956 h 10321"/>
              <a:gd name="connsiteX29" fmla="*/ 12785 w 12812"/>
              <a:gd name="connsiteY29" fmla="*/ 4197 h 10321"/>
              <a:gd name="connsiteX30" fmla="*/ 12797 w 12812"/>
              <a:gd name="connsiteY30" fmla="*/ 4443 h 10321"/>
              <a:gd name="connsiteX31" fmla="*/ 12805 w 12812"/>
              <a:gd name="connsiteY31" fmla="*/ 4693 h 10321"/>
              <a:gd name="connsiteX32" fmla="*/ 12810 w 12812"/>
              <a:gd name="connsiteY32" fmla="*/ 4946 h 10321"/>
              <a:gd name="connsiteX33" fmla="*/ 12812 w 12812"/>
              <a:gd name="connsiteY33" fmla="*/ 5201 h 10321"/>
              <a:gd name="connsiteX34" fmla="*/ 12810 w 12812"/>
              <a:gd name="connsiteY34" fmla="*/ 5460 h 10321"/>
              <a:gd name="connsiteX35" fmla="*/ 12805 w 12812"/>
              <a:gd name="connsiteY35" fmla="*/ 5713 h 10321"/>
              <a:gd name="connsiteX36" fmla="*/ 12797 w 12812"/>
              <a:gd name="connsiteY36" fmla="*/ 5963 h 10321"/>
              <a:gd name="connsiteX37" fmla="*/ 12785 w 12812"/>
              <a:gd name="connsiteY37" fmla="*/ 6209 h 10321"/>
              <a:gd name="connsiteX38" fmla="*/ 12771 w 12812"/>
              <a:gd name="connsiteY38" fmla="*/ 6450 h 10321"/>
              <a:gd name="connsiteX39" fmla="*/ 12754 w 12812"/>
              <a:gd name="connsiteY39" fmla="*/ 6689 h 10321"/>
              <a:gd name="connsiteX40" fmla="*/ 12734 w 12812"/>
              <a:gd name="connsiteY40" fmla="*/ 6919 h 10321"/>
              <a:gd name="connsiteX41" fmla="*/ 12711 w 12812"/>
              <a:gd name="connsiteY41" fmla="*/ 7144 h 10321"/>
              <a:gd name="connsiteX42" fmla="*/ 12685 w 12812"/>
              <a:gd name="connsiteY42" fmla="*/ 7370 h 10321"/>
              <a:gd name="connsiteX43" fmla="*/ 12657 w 12812"/>
              <a:gd name="connsiteY43" fmla="*/ 7584 h 10321"/>
              <a:gd name="connsiteX44" fmla="*/ 12626 w 12812"/>
              <a:gd name="connsiteY44" fmla="*/ 7795 h 10321"/>
              <a:gd name="connsiteX45" fmla="*/ 12593 w 12812"/>
              <a:gd name="connsiteY45" fmla="*/ 7995 h 10321"/>
              <a:gd name="connsiteX46" fmla="*/ 12557 w 12812"/>
              <a:gd name="connsiteY46" fmla="*/ 8191 h 10321"/>
              <a:gd name="connsiteX47" fmla="*/ 12519 w 12812"/>
              <a:gd name="connsiteY47" fmla="*/ 8382 h 10321"/>
              <a:gd name="connsiteX48" fmla="*/ 12478 w 12812"/>
              <a:gd name="connsiteY48" fmla="*/ 8562 h 10321"/>
              <a:gd name="connsiteX49" fmla="*/ 12437 w 12812"/>
              <a:gd name="connsiteY49" fmla="*/ 8737 h 10321"/>
              <a:gd name="connsiteX50" fmla="*/ 12392 w 12812"/>
              <a:gd name="connsiteY50" fmla="*/ 8901 h 10321"/>
              <a:gd name="connsiteX51" fmla="*/ 12346 w 12812"/>
              <a:gd name="connsiteY51" fmla="*/ 9061 h 10321"/>
              <a:gd name="connsiteX52" fmla="*/ 12297 w 12812"/>
              <a:gd name="connsiteY52" fmla="*/ 9208 h 10321"/>
              <a:gd name="connsiteX53" fmla="*/ 12247 w 12812"/>
              <a:gd name="connsiteY53" fmla="*/ 9350 h 10321"/>
              <a:gd name="connsiteX54" fmla="*/ 12195 w 12812"/>
              <a:gd name="connsiteY54" fmla="*/ 9479 h 10321"/>
              <a:gd name="connsiteX55" fmla="*/ 12142 w 12812"/>
              <a:gd name="connsiteY55" fmla="*/ 9600 h 10321"/>
              <a:gd name="connsiteX56" fmla="*/ 12087 w 12812"/>
              <a:gd name="connsiteY56" fmla="*/ 9711 h 10321"/>
              <a:gd name="connsiteX57" fmla="*/ 12031 w 12812"/>
              <a:gd name="connsiteY57" fmla="*/ 9812 h 10321"/>
              <a:gd name="connsiteX58" fmla="*/ 11972 w 12812"/>
              <a:gd name="connsiteY58" fmla="*/ 9900 h 10321"/>
              <a:gd name="connsiteX59" fmla="*/ 11914 w 12812"/>
              <a:gd name="connsiteY59" fmla="*/ 9978 h 10321"/>
              <a:gd name="connsiteX60" fmla="*/ 11853 w 12812"/>
              <a:gd name="connsiteY60" fmla="*/ 10046 h 10321"/>
              <a:gd name="connsiteX61" fmla="*/ 11792 w 12812"/>
              <a:gd name="connsiteY61" fmla="*/ 10101 h 10321"/>
              <a:gd name="connsiteX62" fmla="*/ 11729 w 12812"/>
              <a:gd name="connsiteY62" fmla="*/ 10146 h 10321"/>
              <a:gd name="connsiteX63" fmla="*/ 11666 w 12812"/>
              <a:gd name="connsiteY63" fmla="*/ 10178 h 10321"/>
              <a:gd name="connsiteX64" fmla="*/ 11601 w 12812"/>
              <a:gd name="connsiteY64" fmla="*/ 10194 h 10321"/>
              <a:gd name="connsiteX65" fmla="*/ 11536 w 12812"/>
              <a:gd name="connsiteY65" fmla="*/ 10203 h 10321"/>
              <a:gd name="connsiteX66" fmla="*/ 0 w 12812"/>
              <a:gd name="connsiteY66" fmla="*/ 10321 h 10321"/>
              <a:gd name="connsiteX67" fmla="*/ 0 w 12812"/>
              <a:gd name="connsiteY67" fmla="*/ 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812" h="10321">
                <a:moveTo>
                  <a:pt x="0" y="0"/>
                </a:moveTo>
                <a:lnTo>
                  <a:pt x="11536" y="203"/>
                </a:lnTo>
                <a:lnTo>
                  <a:pt x="11601" y="212"/>
                </a:lnTo>
                <a:cubicBezTo>
                  <a:pt x="11623" y="217"/>
                  <a:pt x="11644" y="223"/>
                  <a:pt x="11666" y="228"/>
                </a:cubicBezTo>
                <a:cubicBezTo>
                  <a:pt x="11687" y="239"/>
                  <a:pt x="11708" y="249"/>
                  <a:pt x="11729" y="260"/>
                </a:cubicBezTo>
                <a:lnTo>
                  <a:pt x="11792" y="305"/>
                </a:lnTo>
                <a:lnTo>
                  <a:pt x="11853" y="360"/>
                </a:lnTo>
                <a:cubicBezTo>
                  <a:pt x="11873" y="383"/>
                  <a:pt x="11894" y="405"/>
                  <a:pt x="11914" y="428"/>
                </a:cubicBezTo>
                <a:cubicBezTo>
                  <a:pt x="11933" y="454"/>
                  <a:pt x="11953" y="480"/>
                  <a:pt x="11972" y="506"/>
                </a:cubicBezTo>
                <a:cubicBezTo>
                  <a:pt x="11992" y="535"/>
                  <a:pt x="12011" y="565"/>
                  <a:pt x="12031" y="594"/>
                </a:cubicBezTo>
                <a:cubicBezTo>
                  <a:pt x="12050" y="628"/>
                  <a:pt x="12068" y="661"/>
                  <a:pt x="12087" y="695"/>
                </a:cubicBezTo>
                <a:cubicBezTo>
                  <a:pt x="12105" y="732"/>
                  <a:pt x="12124" y="769"/>
                  <a:pt x="12142" y="806"/>
                </a:cubicBezTo>
                <a:cubicBezTo>
                  <a:pt x="12160" y="846"/>
                  <a:pt x="12177" y="887"/>
                  <a:pt x="12195" y="927"/>
                </a:cubicBezTo>
                <a:cubicBezTo>
                  <a:pt x="12212" y="970"/>
                  <a:pt x="12230" y="1013"/>
                  <a:pt x="12247" y="1056"/>
                </a:cubicBezTo>
                <a:cubicBezTo>
                  <a:pt x="12264" y="1103"/>
                  <a:pt x="12280" y="1151"/>
                  <a:pt x="12297" y="1198"/>
                </a:cubicBezTo>
                <a:cubicBezTo>
                  <a:pt x="12313" y="1247"/>
                  <a:pt x="12330" y="1296"/>
                  <a:pt x="12346" y="1345"/>
                </a:cubicBezTo>
                <a:cubicBezTo>
                  <a:pt x="12361" y="1398"/>
                  <a:pt x="12377" y="1452"/>
                  <a:pt x="12392" y="1505"/>
                </a:cubicBezTo>
                <a:cubicBezTo>
                  <a:pt x="12407" y="1560"/>
                  <a:pt x="12422" y="1614"/>
                  <a:pt x="12437" y="1669"/>
                </a:cubicBezTo>
                <a:cubicBezTo>
                  <a:pt x="12451" y="1727"/>
                  <a:pt x="12464" y="1786"/>
                  <a:pt x="12478" y="1844"/>
                </a:cubicBezTo>
                <a:cubicBezTo>
                  <a:pt x="12492" y="1904"/>
                  <a:pt x="12505" y="1964"/>
                  <a:pt x="12519" y="2024"/>
                </a:cubicBezTo>
                <a:cubicBezTo>
                  <a:pt x="12532" y="2088"/>
                  <a:pt x="12544" y="2151"/>
                  <a:pt x="12557" y="2215"/>
                </a:cubicBezTo>
                <a:cubicBezTo>
                  <a:pt x="12569" y="2280"/>
                  <a:pt x="12581" y="2346"/>
                  <a:pt x="12593" y="2411"/>
                </a:cubicBezTo>
                <a:cubicBezTo>
                  <a:pt x="12604" y="2478"/>
                  <a:pt x="12615" y="2544"/>
                  <a:pt x="12626" y="2611"/>
                </a:cubicBezTo>
                <a:cubicBezTo>
                  <a:pt x="12636" y="2681"/>
                  <a:pt x="12647" y="2752"/>
                  <a:pt x="12657" y="2822"/>
                </a:cubicBezTo>
                <a:cubicBezTo>
                  <a:pt x="12666" y="2893"/>
                  <a:pt x="12676" y="2965"/>
                  <a:pt x="12685" y="3036"/>
                </a:cubicBezTo>
                <a:cubicBezTo>
                  <a:pt x="12694" y="3111"/>
                  <a:pt x="12702" y="3187"/>
                  <a:pt x="12711" y="3262"/>
                </a:cubicBezTo>
                <a:cubicBezTo>
                  <a:pt x="12719" y="3337"/>
                  <a:pt x="12726" y="3412"/>
                  <a:pt x="12734" y="3487"/>
                </a:cubicBezTo>
                <a:cubicBezTo>
                  <a:pt x="12741" y="3564"/>
                  <a:pt x="12747" y="3640"/>
                  <a:pt x="12754" y="3717"/>
                </a:cubicBezTo>
                <a:cubicBezTo>
                  <a:pt x="12760" y="3797"/>
                  <a:pt x="12765" y="3876"/>
                  <a:pt x="12771" y="3956"/>
                </a:cubicBezTo>
                <a:cubicBezTo>
                  <a:pt x="12776" y="4036"/>
                  <a:pt x="12780" y="4117"/>
                  <a:pt x="12785" y="4197"/>
                </a:cubicBezTo>
                <a:lnTo>
                  <a:pt x="12797" y="4443"/>
                </a:lnTo>
                <a:cubicBezTo>
                  <a:pt x="12800" y="4526"/>
                  <a:pt x="12802" y="4610"/>
                  <a:pt x="12805" y="4693"/>
                </a:cubicBezTo>
                <a:cubicBezTo>
                  <a:pt x="12807" y="4777"/>
                  <a:pt x="12808" y="4862"/>
                  <a:pt x="12810" y="4946"/>
                </a:cubicBezTo>
                <a:cubicBezTo>
                  <a:pt x="12811" y="5031"/>
                  <a:pt x="12811" y="5116"/>
                  <a:pt x="12812" y="5201"/>
                </a:cubicBezTo>
                <a:cubicBezTo>
                  <a:pt x="12811" y="5287"/>
                  <a:pt x="12811" y="5374"/>
                  <a:pt x="12810" y="5460"/>
                </a:cubicBezTo>
                <a:cubicBezTo>
                  <a:pt x="12808" y="5544"/>
                  <a:pt x="12807" y="5629"/>
                  <a:pt x="12805" y="5713"/>
                </a:cubicBezTo>
                <a:cubicBezTo>
                  <a:pt x="12802" y="5796"/>
                  <a:pt x="12800" y="5880"/>
                  <a:pt x="12797" y="5963"/>
                </a:cubicBezTo>
                <a:lnTo>
                  <a:pt x="12785" y="6209"/>
                </a:lnTo>
                <a:cubicBezTo>
                  <a:pt x="12780" y="6289"/>
                  <a:pt x="12776" y="6370"/>
                  <a:pt x="12771" y="6450"/>
                </a:cubicBezTo>
                <a:cubicBezTo>
                  <a:pt x="12765" y="6530"/>
                  <a:pt x="12760" y="6609"/>
                  <a:pt x="12754" y="6689"/>
                </a:cubicBezTo>
                <a:cubicBezTo>
                  <a:pt x="12747" y="6766"/>
                  <a:pt x="12741" y="6842"/>
                  <a:pt x="12734" y="6919"/>
                </a:cubicBezTo>
                <a:cubicBezTo>
                  <a:pt x="12726" y="6994"/>
                  <a:pt x="12719" y="7069"/>
                  <a:pt x="12711" y="7144"/>
                </a:cubicBezTo>
                <a:cubicBezTo>
                  <a:pt x="12702" y="7219"/>
                  <a:pt x="12694" y="7295"/>
                  <a:pt x="12685" y="7370"/>
                </a:cubicBezTo>
                <a:cubicBezTo>
                  <a:pt x="12676" y="7441"/>
                  <a:pt x="12666" y="7513"/>
                  <a:pt x="12657" y="7584"/>
                </a:cubicBezTo>
                <a:cubicBezTo>
                  <a:pt x="12647" y="7654"/>
                  <a:pt x="12636" y="7725"/>
                  <a:pt x="12626" y="7795"/>
                </a:cubicBezTo>
                <a:cubicBezTo>
                  <a:pt x="12615" y="7862"/>
                  <a:pt x="12604" y="7928"/>
                  <a:pt x="12593" y="7995"/>
                </a:cubicBezTo>
                <a:cubicBezTo>
                  <a:pt x="12581" y="8060"/>
                  <a:pt x="12569" y="8126"/>
                  <a:pt x="12557" y="8191"/>
                </a:cubicBezTo>
                <a:cubicBezTo>
                  <a:pt x="12544" y="8255"/>
                  <a:pt x="12532" y="8318"/>
                  <a:pt x="12519" y="8382"/>
                </a:cubicBezTo>
                <a:cubicBezTo>
                  <a:pt x="12505" y="8442"/>
                  <a:pt x="12492" y="8502"/>
                  <a:pt x="12478" y="8562"/>
                </a:cubicBezTo>
                <a:cubicBezTo>
                  <a:pt x="12464" y="8620"/>
                  <a:pt x="12451" y="8679"/>
                  <a:pt x="12437" y="8737"/>
                </a:cubicBezTo>
                <a:cubicBezTo>
                  <a:pt x="12422" y="8792"/>
                  <a:pt x="12407" y="8846"/>
                  <a:pt x="12392" y="8901"/>
                </a:cubicBezTo>
                <a:cubicBezTo>
                  <a:pt x="12377" y="8954"/>
                  <a:pt x="12361" y="9008"/>
                  <a:pt x="12346" y="9061"/>
                </a:cubicBezTo>
                <a:cubicBezTo>
                  <a:pt x="12330" y="9110"/>
                  <a:pt x="12313" y="9159"/>
                  <a:pt x="12297" y="9208"/>
                </a:cubicBezTo>
                <a:cubicBezTo>
                  <a:pt x="12280" y="9255"/>
                  <a:pt x="12264" y="9303"/>
                  <a:pt x="12247" y="9350"/>
                </a:cubicBezTo>
                <a:cubicBezTo>
                  <a:pt x="12230" y="9393"/>
                  <a:pt x="12212" y="9436"/>
                  <a:pt x="12195" y="9479"/>
                </a:cubicBezTo>
                <a:cubicBezTo>
                  <a:pt x="12177" y="9519"/>
                  <a:pt x="12160" y="9560"/>
                  <a:pt x="12142" y="9600"/>
                </a:cubicBezTo>
                <a:cubicBezTo>
                  <a:pt x="12124" y="9637"/>
                  <a:pt x="12105" y="9674"/>
                  <a:pt x="12087" y="9711"/>
                </a:cubicBezTo>
                <a:cubicBezTo>
                  <a:pt x="12068" y="9745"/>
                  <a:pt x="12050" y="9778"/>
                  <a:pt x="12031" y="9812"/>
                </a:cubicBezTo>
                <a:cubicBezTo>
                  <a:pt x="12011" y="9841"/>
                  <a:pt x="11992" y="9871"/>
                  <a:pt x="11972" y="9900"/>
                </a:cubicBezTo>
                <a:cubicBezTo>
                  <a:pt x="11953" y="9926"/>
                  <a:pt x="11933" y="9952"/>
                  <a:pt x="11914" y="9978"/>
                </a:cubicBezTo>
                <a:cubicBezTo>
                  <a:pt x="11894" y="10001"/>
                  <a:pt x="11873" y="10023"/>
                  <a:pt x="11853" y="10046"/>
                </a:cubicBezTo>
                <a:lnTo>
                  <a:pt x="11792" y="10101"/>
                </a:lnTo>
                <a:lnTo>
                  <a:pt x="11729" y="10146"/>
                </a:lnTo>
                <a:cubicBezTo>
                  <a:pt x="11708" y="10157"/>
                  <a:pt x="11687" y="10167"/>
                  <a:pt x="11666" y="10178"/>
                </a:cubicBezTo>
                <a:cubicBezTo>
                  <a:pt x="11644" y="10183"/>
                  <a:pt x="11623" y="10189"/>
                  <a:pt x="11601" y="10194"/>
                </a:cubicBezTo>
                <a:lnTo>
                  <a:pt x="11536" y="10203"/>
                </a:lnTo>
                <a:lnTo>
                  <a:pt x="0" y="103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  <a:round/>
            <a:headEnd/>
            <a:tailEnd/>
          </a:ln>
          <a:effectLst>
            <a:outerShdw blurRad="330200" dist="215900" dir="2520000" algn="tl" rotWithShape="0">
              <a:srgbClr val="002060">
                <a:alpha val="4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Дошкольное образование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2201 ребенок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1 группа кратковременного пребывания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12 дошкольных групп при ОУ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16 – ДОУ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Freeform 5"/>
          <p:cNvSpPr>
            <a:spLocks noChangeAspect="1"/>
          </p:cNvSpPr>
          <p:nvPr/>
        </p:nvSpPr>
        <p:spPr bwMode="auto">
          <a:xfrm>
            <a:off x="4429124" y="4929198"/>
            <a:ext cx="4714876" cy="1571636"/>
          </a:xfrm>
          <a:custGeom>
            <a:avLst/>
            <a:gdLst>
              <a:gd name="connsiteX0" fmla="*/ 2812 w 12812"/>
              <a:gd name="connsiteY0" fmla="*/ 0 h 10118"/>
              <a:gd name="connsiteX1" fmla="*/ 11536 w 12812"/>
              <a:gd name="connsiteY1" fmla="*/ 0 h 10118"/>
              <a:gd name="connsiteX2" fmla="*/ 11601 w 12812"/>
              <a:gd name="connsiteY2" fmla="*/ 9 h 10118"/>
              <a:gd name="connsiteX3" fmla="*/ 11666 w 12812"/>
              <a:gd name="connsiteY3" fmla="*/ 25 h 10118"/>
              <a:gd name="connsiteX4" fmla="*/ 11729 w 12812"/>
              <a:gd name="connsiteY4" fmla="*/ 57 h 10118"/>
              <a:gd name="connsiteX5" fmla="*/ 11792 w 12812"/>
              <a:gd name="connsiteY5" fmla="*/ 102 h 10118"/>
              <a:gd name="connsiteX6" fmla="*/ 11853 w 12812"/>
              <a:gd name="connsiteY6" fmla="*/ 157 h 10118"/>
              <a:gd name="connsiteX7" fmla="*/ 11914 w 12812"/>
              <a:gd name="connsiteY7" fmla="*/ 225 h 10118"/>
              <a:gd name="connsiteX8" fmla="*/ 11972 w 12812"/>
              <a:gd name="connsiteY8" fmla="*/ 303 h 10118"/>
              <a:gd name="connsiteX9" fmla="*/ 12031 w 12812"/>
              <a:gd name="connsiteY9" fmla="*/ 391 h 10118"/>
              <a:gd name="connsiteX10" fmla="*/ 12087 w 12812"/>
              <a:gd name="connsiteY10" fmla="*/ 492 h 10118"/>
              <a:gd name="connsiteX11" fmla="*/ 12142 w 12812"/>
              <a:gd name="connsiteY11" fmla="*/ 603 h 10118"/>
              <a:gd name="connsiteX12" fmla="*/ 12195 w 12812"/>
              <a:gd name="connsiteY12" fmla="*/ 724 h 10118"/>
              <a:gd name="connsiteX13" fmla="*/ 12247 w 12812"/>
              <a:gd name="connsiteY13" fmla="*/ 853 h 10118"/>
              <a:gd name="connsiteX14" fmla="*/ 12297 w 12812"/>
              <a:gd name="connsiteY14" fmla="*/ 995 h 10118"/>
              <a:gd name="connsiteX15" fmla="*/ 12346 w 12812"/>
              <a:gd name="connsiteY15" fmla="*/ 1142 h 10118"/>
              <a:gd name="connsiteX16" fmla="*/ 12392 w 12812"/>
              <a:gd name="connsiteY16" fmla="*/ 1302 h 10118"/>
              <a:gd name="connsiteX17" fmla="*/ 12437 w 12812"/>
              <a:gd name="connsiteY17" fmla="*/ 1466 h 10118"/>
              <a:gd name="connsiteX18" fmla="*/ 12478 w 12812"/>
              <a:gd name="connsiteY18" fmla="*/ 1641 h 10118"/>
              <a:gd name="connsiteX19" fmla="*/ 12519 w 12812"/>
              <a:gd name="connsiteY19" fmla="*/ 1821 h 10118"/>
              <a:gd name="connsiteX20" fmla="*/ 12557 w 12812"/>
              <a:gd name="connsiteY20" fmla="*/ 2012 h 10118"/>
              <a:gd name="connsiteX21" fmla="*/ 12593 w 12812"/>
              <a:gd name="connsiteY21" fmla="*/ 2208 h 10118"/>
              <a:gd name="connsiteX22" fmla="*/ 12626 w 12812"/>
              <a:gd name="connsiteY22" fmla="*/ 2408 h 10118"/>
              <a:gd name="connsiteX23" fmla="*/ 12657 w 12812"/>
              <a:gd name="connsiteY23" fmla="*/ 2619 h 10118"/>
              <a:gd name="connsiteX24" fmla="*/ 12685 w 12812"/>
              <a:gd name="connsiteY24" fmla="*/ 2833 h 10118"/>
              <a:gd name="connsiteX25" fmla="*/ 12711 w 12812"/>
              <a:gd name="connsiteY25" fmla="*/ 3059 h 10118"/>
              <a:gd name="connsiteX26" fmla="*/ 12734 w 12812"/>
              <a:gd name="connsiteY26" fmla="*/ 3284 h 10118"/>
              <a:gd name="connsiteX27" fmla="*/ 12754 w 12812"/>
              <a:gd name="connsiteY27" fmla="*/ 3514 h 10118"/>
              <a:gd name="connsiteX28" fmla="*/ 12771 w 12812"/>
              <a:gd name="connsiteY28" fmla="*/ 3753 h 10118"/>
              <a:gd name="connsiteX29" fmla="*/ 12785 w 12812"/>
              <a:gd name="connsiteY29" fmla="*/ 3994 h 10118"/>
              <a:gd name="connsiteX30" fmla="*/ 12797 w 12812"/>
              <a:gd name="connsiteY30" fmla="*/ 4240 h 10118"/>
              <a:gd name="connsiteX31" fmla="*/ 12805 w 12812"/>
              <a:gd name="connsiteY31" fmla="*/ 4490 h 10118"/>
              <a:gd name="connsiteX32" fmla="*/ 12810 w 12812"/>
              <a:gd name="connsiteY32" fmla="*/ 4743 h 10118"/>
              <a:gd name="connsiteX33" fmla="*/ 12812 w 12812"/>
              <a:gd name="connsiteY33" fmla="*/ 4998 h 10118"/>
              <a:gd name="connsiteX34" fmla="*/ 12810 w 12812"/>
              <a:gd name="connsiteY34" fmla="*/ 5257 h 10118"/>
              <a:gd name="connsiteX35" fmla="*/ 12805 w 12812"/>
              <a:gd name="connsiteY35" fmla="*/ 5510 h 10118"/>
              <a:gd name="connsiteX36" fmla="*/ 12797 w 12812"/>
              <a:gd name="connsiteY36" fmla="*/ 5760 h 10118"/>
              <a:gd name="connsiteX37" fmla="*/ 12785 w 12812"/>
              <a:gd name="connsiteY37" fmla="*/ 6006 h 10118"/>
              <a:gd name="connsiteX38" fmla="*/ 12771 w 12812"/>
              <a:gd name="connsiteY38" fmla="*/ 6247 h 10118"/>
              <a:gd name="connsiteX39" fmla="*/ 12754 w 12812"/>
              <a:gd name="connsiteY39" fmla="*/ 6486 h 10118"/>
              <a:gd name="connsiteX40" fmla="*/ 12734 w 12812"/>
              <a:gd name="connsiteY40" fmla="*/ 6716 h 10118"/>
              <a:gd name="connsiteX41" fmla="*/ 12711 w 12812"/>
              <a:gd name="connsiteY41" fmla="*/ 6941 h 10118"/>
              <a:gd name="connsiteX42" fmla="*/ 12685 w 12812"/>
              <a:gd name="connsiteY42" fmla="*/ 7167 h 10118"/>
              <a:gd name="connsiteX43" fmla="*/ 12657 w 12812"/>
              <a:gd name="connsiteY43" fmla="*/ 7381 h 10118"/>
              <a:gd name="connsiteX44" fmla="*/ 12626 w 12812"/>
              <a:gd name="connsiteY44" fmla="*/ 7592 h 10118"/>
              <a:gd name="connsiteX45" fmla="*/ 12593 w 12812"/>
              <a:gd name="connsiteY45" fmla="*/ 7792 h 10118"/>
              <a:gd name="connsiteX46" fmla="*/ 12557 w 12812"/>
              <a:gd name="connsiteY46" fmla="*/ 7988 h 10118"/>
              <a:gd name="connsiteX47" fmla="*/ 12519 w 12812"/>
              <a:gd name="connsiteY47" fmla="*/ 8179 h 10118"/>
              <a:gd name="connsiteX48" fmla="*/ 12478 w 12812"/>
              <a:gd name="connsiteY48" fmla="*/ 8359 h 10118"/>
              <a:gd name="connsiteX49" fmla="*/ 12437 w 12812"/>
              <a:gd name="connsiteY49" fmla="*/ 8534 h 10118"/>
              <a:gd name="connsiteX50" fmla="*/ 12392 w 12812"/>
              <a:gd name="connsiteY50" fmla="*/ 8698 h 10118"/>
              <a:gd name="connsiteX51" fmla="*/ 12346 w 12812"/>
              <a:gd name="connsiteY51" fmla="*/ 8858 h 10118"/>
              <a:gd name="connsiteX52" fmla="*/ 12297 w 12812"/>
              <a:gd name="connsiteY52" fmla="*/ 9005 h 10118"/>
              <a:gd name="connsiteX53" fmla="*/ 12247 w 12812"/>
              <a:gd name="connsiteY53" fmla="*/ 9147 h 10118"/>
              <a:gd name="connsiteX54" fmla="*/ 12195 w 12812"/>
              <a:gd name="connsiteY54" fmla="*/ 9276 h 10118"/>
              <a:gd name="connsiteX55" fmla="*/ 12142 w 12812"/>
              <a:gd name="connsiteY55" fmla="*/ 9397 h 10118"/>
              <a:gd name="connsiteX56" fmla="*/ 12087 w 12812"/>
              <a:gd name="connsiteY56" fmla="*/ 9508 h 10118"/>
              <a:gd name="connsiteX57" fmla="*/ 12031 w 12812"/>
              <a:gd name="connsiteY57" fmla="*/ 9609 h 10118"/>
              <a:gd name="connsiteX58" fmla="*/ 11972 w 12812"/>
              <a:gd name="connsiteY58" fmla="*/ 9697 h 10118"/>
              <a:gd name="connsiteX59" fmla="*/ 11914 w 12812"/>
              <a:gd name="connsiteY59" fmla="*/ 9775 h 10118"/>
              <a:gd name="connsiteX60" fmla="*/ 11853 w 12812"/>
              <a:gd name="connsiteY60" fmla="*/ 9843 h 10118"/>
              <a:gd name="connsiteX61" fmla="*/ 11792 w 12812"/>
              <a:gd name="connsiteY61" fmla="*/ 9898 h 10118"/>
              <a:gd name="connsiteX62" fmla="*/ 11729 w 12812"/>
              <a:gd name="connsiteY62" fmla="*/ 9943 h 10118"/>
              <a:gd name="connsiteX63" fmla="*/ 11666 w 12812"/>
              <a:gd name="connsiteY63" fmla="*/ 9975 h 10118"/>
              <a:gd name="connsiteX64" fmla="*/ 11601 w 12812"/>
              <a:gd name="connsiteY64" fmla="*/ 9991 h 10118"/>
              <a:gd name="connsiteX65" fmla="*/ 11536 w 12812"/>
              <a:gd name="connsiteY65" fmla="*/ 10000 h 10118"/>
              <a:gd name="connsiteX66" fmla="*/ 0 w 12812"/>
              <a:gd name="connsiteY66" fmla="*/ 10118 h 10118"/>
              <a:gd name="connsiteX67" fmla="*/ 2812 w 12812"/>
              <a:gd name="connsiteY67" fmla="*/ 0 h 10118"/>
              <a:gd name="connsiteX0" fmla="*/ 0 w 12812"/>
              <a:gd name="connsiteY0" fmla="*/ 0 h 10321"/>
              <a:gd name="connsiteX1" fmla="*/ 11536 w 12812"/>
              <a:gd name="connsiteY1" fmla="*/ 203 h 10321"/>
              <a:gd name="connsiteX2" fmla="*/ 11601 w 12812"/>
              <a:gd name="connsiteY2" fmla="*/ 212 h 10321"/>
              <a:gd name="connsiteX3" fmla="*/ 11666 w 12812"/>
              <a:gd name="connsiteY3" fmla="*/ 228 h 10321"/>
              <a:gd name="connsiteX4" fmla="*/ 11729 w 12812"/>
              <a:gd name="connsiteY4" fmla="*/ 260 h 10321"/>
              <a:gd name="connsiteX5" fmla="*/ 11792 w 12812"/>
              <a:gd name="connsiteY5" fmla="*/ 305 h 10321"/>
              <a:gd name="connsiteX6" fmla="*/ 11853 w 12812"/>
              <a:gd name="connsiteY6" fmla="*/ 360 h 10321"/>
              <a:gd name="connsiteX7" fmla="*/ 11914 w 12812"/>
              <a:gd name="connsiteY7" fmla="*/ 428 h 10321"/>
              <a:gd name="connsiteX8" fmla="*/ 11972 w 12812"/>
              <a:gd name="connsiteY8" fmla="*/ 506 h 10321"/>
              <a:gd name="connsiteX9" fmla="*/ 12031 w 12812"/>
              <a:gd name="connsiteY9" fmla="*/ 594 h 10321"/>
              <a:gd name="connsiteX10" fmla="*/ 12087 w 12812"/>
              <a:gd name="connsiteY10" fmla="*/ 695 h 10321"/>
              <a:gd name="connsiteX11" fmla="*/ 12142 w 12812"/>
              <a:gd name="connsiteY11" fmla="*/ 806 h 10321"/>
              <a:gd name="connsiteX12" fmla="*/ 12195 w 12812"/>
              <a:gd name="connsiteY12" fmla="*/ 927 h 10321"/>
              <a:gd name="connsiteX13" fmla="*/ 12247 w 12812"/>
              <a:gd name="connsiteY13" fmla="*/ 1056 h 10321"/>
              <a:gd name="connsiteX14" fmla="*/ 12297 w 12812"/>
              <a:gd name="connsiteY14" fmla="*/ 1198 h 10321"/>
              <a:gd name="connsiteX15" fmla="*/ 12346 w 12812"/>
              <a:gd name="connsiteY15" fmla="*/ 1345 h 10321"/>
              <a:gd name="connsiteX16" fmla="*/ 12392 w 12812"/>
              <a:gd name="connsiteY16" fmla="*/ 1505 h 10321"/>
              <a:gd name="connsiteX17" fmla="*/ 12437 w 12812"/>
              <a:gd name="connsiteY17" fmla="*/ 1669 h 10321"/>
              <a:gd name="connsiteX18" fmla="*/ 12478 w 12812"/>
              <a:gd name="connsiteY18" fmla="*/ 1844 h 10321"/>
              <a:gd name="connsiteX19" fmla="*/ 12519 w 12812"/>
              <a:gd name="connsiteY19" fmla="*/ 2024 h 10321"/>
              <a:gd name="connsiteX20" fmla="*/ 12557 w 12812"/>
              <a:gd name="connsiteY20" fmla="*/ 2215 h 10321"/>
              <a:gd name="connsiteX21" fmla="*/ 12593 w 12812"/>
              <a:gd name="connsiteY21" fmla="*/ 2411 h 10321"/>
              <a:gd name="connsiteX22" fmla="*/ 12626 w 12812"/>
              <a:gd name="connsiteY22" fmla="*/ 2611 h 10321"/>
              <a:gd name="connsiteX23" fmla="*/ 12657 w 12812"/>
              <a:gd name="connsiteY23" fmla="*/ 2822 h 10321"/>
              <a:gd name="connsiteX24" fmla="*/ 12685 w 12812"/>
              <a:gd name="connsiteY24" fmla="*/ 3036 h 10321"/>
              <a:gd name="connsiteX25" fmla="*/ 12711 w 12812"/>
              <a:gd name="connsiteY25" fmla="*/ 3262 h 10321"/>
              <a:gd name="connsiteX26" fmla="*/ 12734 w 12812"/>
              <a:gd name="connsiteY26" fmla="*/ 3487 h 10321"/>
              <a:gd name="connsiteX27" fmla="*/ 12754 w 12812"/>
              <a:gd name="connsiteY27" fmla="*/ 3717 h 10321"/>
              <a:gd name="connsiteX28" fmla="*/ 12771 w 12812"/>
              <a:gd name="connsiteY28" fmla="*/ 3956 h 10321"/>
              <a:gd name="connsiteX29" fmla="*/ 12785 w 12812"/>
              <a:gd name="connsiteY29" fmla="*/ 4197 h 10321"/>
              <a:gd name="connsiteX30" fmla="*/ 12797 w 12812"/>
              <a:gd name="connsiteY30" fmla="*/ 4443 h 10321"/>
              <a:gd name="connsiteX31" fmla="*/ 12805 w 12812"/>
              <a:gd name="connsiteY31" fmla="*/ 4693 h 10321"/>
              <a:gd name="connsiteX32" fmla="*/ 12810 w 12812"/>
              <a:gd name="connsiteY32" fmla="*/ 4946 h 10321"/>
              <a:gd name="connsiteX33" fmla="*/ 12812 w 12812"/>
              <a:gd name="connsiteY33" fmla="*/ 5201 h 10321"/>
              <a:gd name="connsiteX34" fmla="*/ 12810 w 12812"/>
              <a:gd name="connsiteY34" fmla="*/ 5460 h 10321"/>
              <a:gd name="connsiteX35" fmla="*/ 12805 w 12812"/>
              <a:gd name="connsiteY35" fmla="*/ 5713 h 10321"/>
              <a:gd name="connsiteX36" fmla="*/ 12797 w 12812"/>
              <a:gd name="connsiteY36" fmla="*/ 5963 h 10321"/>
              <a:gd name="connsiteX37" fmla="*/ 12785 w 12812"/>
              <a:gd name="connsiteY37" fmla="*/ 6209 h 10321"/>
              <a:gd name="connsiteX38" fmla="*/ 12771 w 12812"/>
              <a:gd name="connsiteY38" fmla="*/ 6450 h 10321"/>
              <a:gd name="connsiteX39" fmla="*/ 12754 w 12812"/>
              <a:gd name="connsiteY39" fmla="*/ 6689 h 10321"/>
              <a:gd name="connsiteX40" fmla="*/ 12734 w 12812"/>
              <a:gd name="connsiteY40" fmla="*/ 6919 h 10321"/>
              <a:gd name="connsiteX41" fmla="*/ 12711 w 12812"/>
              <a:gd name="connsiteY41" fmla="*/ 7144 h 10321"/>
              <a:gd name="connsiteX42" fmla="*/ 12685 w 12812"/>
              <a:gd name="connsiteY42" fmla="*/ 7370 h 10321"/>
              <a:gd name="connsiteX43" fmla="*/ 12657 w 12812"/>
              <a:gd name="connsiteY43" fmla="*/ 7584 h 10321"/>
              <a:gd name="connsiteX44" fmla="*/ 12626 w 12812"/>
              <a:gd name="connsiteY44" fmla="*/ 7795 h 10321"/>
              <a:gd name="connsiteX45" fmla="*/ 12593 w 12812"/>
              <a:gd name="connsiteY45" fmla="*/ 7995 h 10321"/>
              <a:gd name="connsiteX46" fmla="*/ 12557 w 12812"/>
              <a:gd name="connsiteY46" fmla="*/ 8191 h 10321"/>
              <a:gd name="connsiteX47" fmla="*/ 12519 w 12812"/>
              <a:gd name="connsiteY47" fmla="*/ 8382 h 10321"/>
              <a:gd name="connsiteX48" fmla="*/ 12478 w 12812"/>
              <a:gd name="connsiteY48" fmla="*/ 8562 h 10321"/>
              <a:gd name="connsiteX49" fmla="*/ 12437 w 12812"/>
              <a:gd name="connsiteY49" fmla="*/ 8737 h 10321"/>
              <a:gd name="connsiteX50" fmla="*/ 12392 w 12812"/>
              <a:gd name="connsiteY50" fmla="*/ 8901 h 10321"/>
              <a:gd name="connsiteX51" fmla="*/ 12346 w 12812"/>
              <a:gd name="connsiteY51" fmla="*/ 9061 h 10321"/>
              <a:gd name="connsiteX52" fmla="*/ 12297 w 12812"/>
              <a:gd name="connsiteY52" fmla="*/ 9208 h 10321"/>
              <a:gd name="connsiteX53" fmla="*/ 12247 w 12812"/>
              <a:gd name="connsiteY53" fmla="*/ 9350 h 10321"/>
              <a:gd name="connsiteX54" fmla="*/ 12195 w 12812"/>
              <a:gd name="connsiteY54" fmla="*/ 9479 h 10321"/>
              <a:gd name="connsiteX55" fmla="*/ 12142 w 12812"/>
              <a:gd name="connsiteY55" fmla="*/ 9600 h 10321"/>
              <a:gd name="connsiteX56" fmla="*/ 12087 w 12812"/>
              <a:gd name="connsiteY56" fmla="*/ 9711 h 10321"/>
              <a:gd name="connsiteX57" fmla="*/ 12031 w 12812"/>
              <a:gd name="connsiteY57" fmla="*/ 9812 h 10321"/>
              <a:gd name="connsiteX58" fmla="*/ 11972 w 12812"/>
              <a:gd name="connsiteY58" fmla="*/ 9900 h 10321"/>
              <a:gd name="connsiteX59" fmla="*/ 11914 w 12812"/>
              <a:gd name="connsiteY59" fmla="*/ 9978 h 10321"/>
              <a:gd name="connsiteX60" fmla="*/ 11853 w 12812"/>
              <a:gd name="connsiteY60" fmla="*/ 10046 h 10321"/>
              <a:gd name="connsiteX61" fmla="*/ 11792 w 12812"/>
              <a:gd name="connsiteY61" fmla="*/ 10101 h 10321"/>
              <a:gd name="connsiteX62" fmla="*/ 11729 w 12812"/>
              <a:gd name="connsiteY62" fmla="*/ 10146 h 10321"/>
              <a:gd name="connsiteX63" fmla="*/ 11666 w 12812"/>
              <a:gd name="connsiteY63" fmla="*/ 10178 h 10321"/>
              <a:gd name="connsiteX64" fmla="*/ 11601 w 12812"/>
              <a:gd name="connsiteY64" fmla="*/ 10194 h 10321"/>
              <a:gd name="connsiteX65" fmla="*/ 11536 w 12812"/>
              <a:gd name="connsiteY65" fmla="*/ 10203 h 10321"/>
              <a:gd name="connsiteX66" fmla="*/ 0 w 12812"/>
              <a:gd name="connsiteY66" fmla="*/ 10321 h 10321"/>
              <a:gd name="connsiteX67" fmla="*/ 0 w 12812"/>
              <a:gd name="connsiteY67" fmla="*/ 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812" h="10321">
                <a:moveTo>
                  <a:pt x="0" y="0"/>
                </a:moveTo>
                <a:lnTo>
                  <a:pt x="11536" y="203"/>
                </a:lnTo>
                <a:lnTo>
                  <a:pt x="11601" y="212"/>
                </a:lnTo>
                <a:cubicBezTo>
                  <a:pt x="11623" y="217"/>
                  <a:pt x="11644" y="223"/>
                  <a:pt x="11666" y="228"/>
                </a:cubicBezTo>
                <a:cubicBezTo>
                  <a:pt x="11687" y="239"/>
                  <a:pt x="11708" y="249"/>
                  <a:pt x="11729" y="260"/>
                </a:cubicBezTo>
                <a:lnTo>
                  <a:pt x="11792" y="305"/>
                </a:lnTo>
                <a:lnTo>
                  <a:pt x="11853" y="360"/>
                </a:lnTo>
                <a:cubicBezTo>
                  <a:pt x="11873" y="383"/>
                  <a:pt x="11894" y="405"/>
                  <a:pt x="11914" y="428"/>
                </a:cubicBezTo>
                <a:cubicBezTo>
                  <a:pt x="11933" y="454"/>
                  <a:pt x="11953" y="480"/>
                  <a:pt x="11972" y="506"/>
                </a:cubicBezTo>
                <a:cubicBezTo>
                  <a:pt x="11992" y="535"/>
                  <a:pt x="12011" y="565"/>
                  <a:pt x="12031" y="594"/>
                </a:cubicBezTo>
                <a:cubicBezTo>
                  <a:pt x="12050" y="628"/>
                  <a:pt x="12068" y="661"/>
                  <a:pt x="12087" y="695"/>
                </a:cubicBezTo>
                <a:cubicBezTo>
                  <a:pt x="12105" y="732"/>
                  <a:pt x="12124" y="769"/>
                  <a:pt x="12142" y="806"/>
                </a:cubicBezTo>
                <a:cubicBezTo>
                  <a:pt x="12160" y="846"/>
                  <a:pt x="12177" y="887"/>
                  <a:pt x="12195" y="927"/>
                </a:cubicBezTo>
                <a:cubicBezTo>
                  <a:pt x="12212" y="970"/>
                  <a:pt x="12230" y="1013"/>
                  <a:pt x="12247" y="1056"/>
                </a:cubicBezTo>
                <a:cubicBezTo>
                  <a:pt x="12264" y="1103"/>
                  <a:pt x="12280" y="1151"/>
                  <a:pt x="12297" y="1198"/>
                </a:cubicBezTo>
                <a:cubicBezTo>
                  <a:pt x="12313" y="1247"/>
                  <a:pt x="12330" y="1296"/>
                  <a:pt x="12346" y="1345"/>
                </a:cubicBezTo>
                <a:cubicBezTo>
                  <a:pt x="12361" y="1398"/>
                  <a:pt x="12377" y="1452"/>
                  <a:pt x="12392" y="1505"/>
                </a:cubicBezTo>
                <a:cubicBezTo>
                  <a:pt x="12407" y="1560"/>
                  <a:pt x="12422" y="1614"/>
                  <a:pt x="12437" y="1669"/>
                </a:cubicBezTo>
                <a:cubicBezTo>
                  <a:pt x="12451" y="1727"/>
                  <a:pt x="12464" y="1786"/>
                  <a:pt x="12478" y="1844"/>
                </a:cubicBezTo>
                <a:cubicBezTo>
                  <a:pt x="12492" y="1904"/>
                  <a:pt x="12505" y="1964"/>
                  <a:pt x="12519" y="2024"/>
                </a:cubicBezTo>
                <a:cubicBezTo>
                  <a:pt x="12532" y="2088"/>
                  <a:pt x="12544" y="2151"/>
                  <a:pt x="12557" y="2215"/>
                </a:cubicBezTo>
                <a:cubicBezTo>
                  <a:pt x="12569" y="2280"/>
                  <a:pt x="12581" y="2346"/>
                  <a:pt x="12593" y="2411"/>
                </a:cubicBezTo>
                <a:cubicBezTo>
                  <a:pt x="12604" y="2478"/>
                  <a:pt x="12615" y="2544"/>
                  <a:pt x="12626" y="2611"/>
                </a:cubicBezTo>
                <a:cubicBezTo>
                  <a:pt x="12636" y="2681"/>
                  <a:pt x="12647" y="2752"/>
                  <a:pt x="12657" y="2822"/>
                </a:cubicBezTo>
                <a:cubicBezTo>
                  <a:pt x="12666" y="2893"/>
                  <a:pt x="12676" y="2965"/>
                  <a:pt x="12685" y="3036"/>
                </a:cubicBezTo>
                <a:cubicBezTo>
                  <a:pt x="12694" y="3111"/>
                  <a:pt x="12702" y="3187"/>
                  <a:pt x="12711" y="3262"/>
                </a:cubicBezTo>
                <a:cubicBezTo>
                  <a:pt x="12719" y="3337"/>
                  <a:pt x="12726" y="3412"/>
                  <a:pt x="12734" y="3487"/>
                </a:cubicBezTo>
                <a:cubicBezTo>
                  <a:pt x="12741" y="3564"/>
                  <a:pt x="12747" y="3640"/>
                  <a:pt x="12754" y="3717"/>
                </a:cubicBezTo>
                <a:cubicBezTo>
                  <a:pt x="12760" y="3797"/>
                  <a:pt x="12765" y="3876"/>
                  <a:pt x="12771" y="3956"/>
                </a:cubicBezTo>
                <a:cubicBezTo>
                  <a:pt x="12776" y="4036"/>
                  <a:pt x="12780" y="4117"/>
                  <a:pt x="12785" y="4197"/>
                </a:cubicBezTo>
                <a:lnTo>
                  <a:pt x="12797" y="4443"/>
                </a:lnTo>
                <a:cubicBezTo>
                  <a:pt x="12800" y="4526"/>
                  <a:pt x="12802" y="4610"/>
                  <a:pt x="12805" y="4693"/>
                </a:cubicBezTo>
                <a:cubicBezTo>
                  <a:pt x="12807" y="4777"/>
                  <a:pt x="12808" y="4862"/>
                  <a:pt x="12810" y="4946"/>
                </a:cubicBezTo>
                <a:cubicBezTo>
                  <a:pt x="12811" y="5031"/>
                  <a:pt x="12811" y="5116"/>
                  <a:pt x="12812" y="5201"/>
                </a:cubicBezTo>
                <a:cubicBezTo>
                  <a:pt x="12811" y="5287"/>
                  <a:pt x="12811" y="5374"/>
                  <a:pt x="12810" y="5460"/>
                </a:cubicBezTo>
                <a:cubicBezTo>
                  <a:pt x="12808" y="5544"/>
                  <a:pt x="12807" y="5629"/>
                  <a:pt x="12805" y="5713"/>
                </a:cubicBezTo>
                <a:cubicBezTo>
                  <a:pt x="12802" y="5796"/>
                  <a:pt x="12800" y="5880"/>
                  <a:pt x="12797" y="5963"/>
                </a:cubicBezTo>
                <a:lnTo>
                  <a:pt x="12785" y="6209"/>
                </a:lnTo>
                <a:cubicBezTo>
                  <a:pt x="12780" y="6289"/>
                  <a:pt x="12776" y="6370"/>
                  <a:pt x="12771" y="6450"/>
                </a:cubicBezTo>
                <a:cubicBezTo>
                  <a:pt x="12765" y="6530"/>
                  <a:pt x="12760" y="6609"/>
                  <a:pt x="12754" y="6689"/>
                </a:cubicBezTo>
                <a:cubicBezTo>
                  <a:pt x="12747" y="6766"/>
                  <a:pt x="12741" y="6842"/>
                  <a:pt x="12734" y="6919"/>
                </a:cubicBezTo>
                <a:cubicBezTo>
                  <a:pt x="12726" y="6994"/>
                  <a:pt x="12719" y="7069"/>
                  <a:pt x="12711" y="7144"/>
                </a:cubicBezTo>
                <a:cubicBezTo>
                  <a:pt x="12702" y="7219"/>
                  <a:pt x="12694" y="7295"/>
                  <a:pt x="12685" y="7370"/>
                </a:cubicBezTo>
                <a:cubicBezTo>
                  <a:pt x="12676" y="7441"/>
                  <a:pt x="12666" y="7513"/>
                  <a:pt x="12657" y="7584"/>
                </a:cubicBezTo>
                <a:cubicBezTo>
                  <a:pt x="12647" y="7654"/>
                  <a:pt x="12636" y="7725"/>
                  <a:pt x="12626" y="7795"/>
                </a:cubicBezTo>
                <a:cubicBezTo>
                  <a:pt x="12615" y="7862"/>
                  <a:pt x="12604" y="7928"/>
                  <a:pt x="12593" y="7995"/>
                </a:cubicBezTo>
                <a:cubicBezTo>
                  <a:pt x="12581" y="8060"/>
                  <a:pt x="12569" y="8126"/>
                  <a:pt x="12557" y="8191"/>
                </a:cubicBezTo>
                <a:cubicBezTo>
                  <a:pt x="12544" y="8255"/>
                  <a:pt x="12532" y="8318"/>
                  <a:pt x="12519" y="8382"/>
                </a:cubicBezTo>
                <a:cubicBezTo>
                  <a:pt x="12505" y="8442"/>
                  <a:pt x="12492" y="8502"/>
                  <a:pt x="12478" y="8562"/>
                </a:cubicBezTo>
                <a:cubicBezTo>
                  <a:pt x="12464" y="8620"/>
                  <a:pt x="12451" y="8679"/>
                  <a:pt x="12437" y="8737"/>
                </a:cubicBezTo>
                <a:cubicBezTo>
                  <a:pt x="12422" y="8792"/>
                  <a:pt x="12407" y="8846"/>
                  <a:pt x="12392" y="8901"/>
                </a:cubicBezTo>
                <a:cubicBezTo>
                  <a:pt x="12377" y="8954"/>
                  <a:pt x="12361" y="9008"/>
                  <a:pt x="12346" y="9061"/>
                </a:cubicBezTo>
                <a:cubicBezTo>
                  <a:pt x="12330" y="9110"/>
                  <a:pt x="12313" y="9159"/>
                  <a:pt x="12297" y="9208"/>
                </a:cubicBezTo>
                <a:cubicBezTo>
                  <a:pt x="12280" y="9255"/>
                  <a:pt x="12264" y="9303"/>
                  <a:pt x="12247" y="9350"/>
                </a:cubicBezTo>
                <a:cubicBezTo>
                  <a:pt x="12230" y="9393"/>
                  <a:pt x="12212" y="9436"/>
                  <a:pt x="12195" y="9479"/>
                </a:cubicBezTo>
                <a:cubicBezTo>
                  <a:pt x="12177" y="9519"/>
                  <a:pt x="12160" y="9560"/>
                  <a:pt x="12142" y="9600"/>
                </a:cubicBezTo>
                <a:cubicBezTo>
                  <a:pt x="12124" y="9637"/>
                  <a:pt x="12105" y="9674"/>
                  <a:pt x="12087" y="9711"/>
                </a:cubicBezTo>
                <a:cubicBezTo>
                  <a:pt x="12068" y="9745"/>
                  <a:pt x="12050" y="9778"/>
                  <a:pt x="12031" y="9812"/>
                </a:cubicBezTo>
                <a:cubicBezTo>
                  <a:pt x="12011" y="9841"/>
                  <a:pt x="11992" y="9871"/>
                  <a:pt x="11972" y="9900"/>
                </a:cubicBezTo>
                <a:cubicBezTo>
                  <a:pt x="11953" y="9926"/>
                  <a:pt x="11933" y="9952"/>
                  <a:pt x="11914" y="9978"/>
                </a:cubicBezTo>
                <a:cubicBezTo>
                  <a:pt x="11894" y="10001"/>
                  <a:pt x="11873" y="10023"/>
                  <a:pt x="11853" y="10046"/>
                </a:cubicBezTo>
                <a:lnTo>
                  <a:pt x="11792" y="10101"/>
                </a:lnTo>
                <a:lnTo>
                  <a:pt x="11729" y="10146"/>
                </a:lnTo>
                <a:cubicBezTo>
                  <a:pt x="11708" y="10157"/>
                  <a:pt x="11687" y="10167"/>
                  <a:pt x="11666" y="10178"/>
                </a:cubicBezTo>
                <a:cubicBezTo>
                  <a:pt x="11644" y="10183"/>
                  <a:pt x="11623" y="10189"/>
                  <a:pt x="11601" y="10194"/>
                </a:cubicBezTo>
                <a:lnTo>
                  <a:pt x="11536" y="10203"/>
                </a:lnTo>
                <a:lnTo>
                  <a:pt x="0" y="103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  <a:round/>
            <a:headEnd/>
            <a:tailEnd/>
          </a:ln>
          <a:effectLst>
            <a:outerShdw blurRad="330200" dist="215900" dir="2520000" algn="tl" rotWithShape="0">
              <a:srgbClr val="002060">
                <a:alpha val="4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Дополнительное образование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     4179 детей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Центр «Юниор»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ДЮСШ им. А.Г.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Кизима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Хатангский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ЦДТ</a:t>
            </a:r>
          </a:p>
          <a:p>
            <a:pPr algn="ctr">
              <a:buFontTx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Спортивные секции и клубы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C:\Users\Александр\Desktop\Буклет к выборам\Общий вид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642918"/>
            <a:ext cx="38576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Лозовицкая Елена\Downloads\благоустройство 2.jpg"/>
          <p:cNvPicPr/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5786" y="2857496"/>
            <a:ext cx="342902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Елена\Desktop\v-stolitse-taymyra-otkrylas-pervaya-multisportivnaya-ploshchadka-_yunior_novyy-razme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643446"/>
            <a:ext cx="378621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hape 132" descr="C:\Users\zalega\Desktop\Красноярск 2015\Рисунки\Top.png"/>
          <p:cNvPicPr preferRelativeResize="0"/>
          <p:nvPr/>
        </p:nvPicPr>
        <p:blipFill rotWithShape="1">
          <a:blip r:embed="rId7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650" y="0"/>
            <a:ext cx="6576914" cy="64291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857224" y="142852"/>
            <a:ext cx="5558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Таймырское образование сегодня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357554" y="1142984"/>
            <a:ext cx="5214974" cy="1071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" sz="1100" dirty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ru" sz="3600" b="1" dirty="0">
                <a:solidFill>
                  <a:srgbClr val="C00000"/>
                </a:solidFill>
                <a:latin typeface="+mj-lt"/>
              </a:rPr>
              <a:t>Образовательные </a:t>
            </a:r>
            <a:r>
              <a:rPr lang="ru" sz="3600" b="1" dirty="0" smtClean="0">
                <a:solidFill>
                  <a:srgbClr val="C00000"/>
                </a:solidFill>
                <a:latin typeface="+mj-lt"/>
              </a:rPr>
              <a:t>результаты?????</a:t>
            </a:r>
            <a:endParaRPr lang="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601" name="Picture 1" descr="C:\Users\Елена\Desktop\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928671"/>
            <a:ext cx="3143240" cy="2928957"/>
          </a:xfrm>
          <a:prstGeom prst="rect">
            <a:avLst/>
          </a:prstGeom>
          <a:noFill/>
        </p:spPr>
      </p:pic>
      <p:pic>
        <p:nvPicPr>
          <p:cNvPr id="6" name="Picture 1" descr="C:\Users\Елена\Desktop\Конф15\proxy_imgsmail_r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3357562"/>
            <a:ext cx="2428860" cy="3500438"/>
          </a:xfrm>
          <a:prstGeom prst="rect">
            <a:avLst/>
          </a:prstGeom>
          <a:noFill/>
        </p:spPr>
      </p:pic>
      <p:pic>
        <p:nvPicPr>
          <p:cNvPr id="7" name="Shape 110" descr="C:\Users\zalega\Desktop\Красноярск 2015\Рисунки\Top.png"/>
          <p:cNvPicPr preferRelativeResize="0"/>
          <p:nvPr/>
        </p:nvPicPr>
        <p:blipFill rotWithShape="1">
          <a:blip r:embed="rId5" cstate="email">
            <a:alphaModFix/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7148418" cy="7143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728" y="142852"/>
            <a:ext cx="57864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ru" sz="2200" b="1" dirty="0" smtClean="0">
                <a:solidFill>
                  <a:srgbClr val="C00000"/>
                </a:solidFill>
              </a:rPr>
              <a:t>Таймырский стандарт качества </a:t>
            </a:r>
            <a:endParaRPr lang="ru" sz="2200" b="1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4214819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качество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условий,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обеспечивающих образовательную деятельность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качество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реализации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 деятельности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результатов освоения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образовательной программы соответствующего уровня общего образования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0"/>
            <a:ext cx="171451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3128</Words>
  <Application>Microsoft Office PowerPoint</Application>
  <PresentationFormat>Экран (4:3)</PresentationFormat>
  <Paragraphs>794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Таймыр – территория Арктической зоны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Результаты реализации ФГОС ДО</vt:lpstr>
      <vt:lpstr>Результаты рейтинга 7182 муниципальных детских садов России  </vt:lpstr>
      <vt:lpstr>модернизация инфраструктуры объектов в с. Хатанга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СОЗДАНИЕ МЕЖВЕДОМСТВЕННЫХ, МЕЖМУНИЦИПАЛЬНЫХ, СИСТЕМНЫХ ПРОЕКТОВ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385</cp:revision>
  <dcterms:created xsi:type="dcterms:W3CDTF">2016-08-25T09:35:09Z</dcterms:created>
  <dcterms:modified xsi:type="dcterms:W3CDTF">2016-09-23T09:51:54Z</dcterms:modified>
</cp:coreProperties>
</file>