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7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4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4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897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7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76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77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0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1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6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3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2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0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7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4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1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53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37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fc@24mfc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taimyr-edu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1225" y="1672257"/>
            <a:ext cx="8686800" cy="261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ПОДАЧИ ЗАЯВЛЕНИЙ О ПОСТАНОВКЕ ДЕТЕЙ НА УЧЕТ ДЛЯ ПРЕДОСТАВЛЕНИЯ МЕСТ В ДОШКОЛЬНЫХ ОБРАЗОВАТЕЛЬНЫХ ОРГАНИЗАЦИЯХ.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62784" y="692268"/>
            <a:ext cx="10058400" cy="128367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подачи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497016" y="1650226"/>
            <a:ext cx="937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портал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многофункциональном центре (МФЦ);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Обратиться непосредственно в Управление   образования Администрации Таймырского Долгано-Ненецкого муниципального района.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0710" y="105103"/>
            <a:ext cx="108233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услуги, зайдите на портал ЕПГУ по адресу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https://www.gosuslugi.ru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авторизуйтесь с вашим логином и паролем.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3424" r="14486" b="3566"/>
          <a:stretch/>
        </p:blipFill>
        <p:spPr>
          <a:xfrm>
            <a:off x="3235163" y="1692166"/>
            <a:ext cx="6374423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225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1985" y="246184"/>
            <a:ext cx="10735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в Каталог услуг и выберите раздел «Дети/Образование»</a:t>
            </a:r>
          </a:p>
          <a:p>
            <a:endParaRPr lang="ru-RU" sz="3200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84" y="1380391"/>
            <a:ext cx="7246285" cy="5175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1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9" t="9987" r="21827" b="20733"/>
          <a:stretch/>
        </p:blipFill>
        <p:spPr>
          <a:xfrm>
            <a:off x="1301262" y="592627"/>
            <a:ext cx="9968261" cy="5561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84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2" y="1925515"/>
            <a:ext cx="4821448" cy="4542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376" y="1925515"/>
            <a:ext cx="4855514" cy="4542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97877" y="226842"/>
            <a:ext cx="113596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Следуйте инструкциям на сайте.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формах необходимо указать свои данные и прикрепить фото документов.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скан документа должен хорошо читаться, все буквы и цифры должны быть хорошо различимы.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допускаются исправления текста, штрихование, выделения, осветление и т.д.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27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23" y="167054"/>
            <a:ext cx="1155309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на учет детей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предоставления мест в дошкольных образовательных организациях через МФЦ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Чтобы воспользоваться услугами МФЦ рекомендуется заранее записаться на прием. Также можно прийти в отделение МФЦ в любой момент рабочего времени, попав к специалисту в порядке живой очереди.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проведением капитального ремонта в помещении Многофункционального центра предоставления государственных и муниципальных услуг прием заявителей осуществляется по адресу: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647000, Красноярский край,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Таймырский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Долгано-Ненецкий муниципальный район, г. Дудинка, ул. Матросова, д. 2 (помещение Социальной защиты населения);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mfc@24mfc.ru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телефон: 8 (39191) 5 02 18.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и часы приема: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– пятница - с 09.00 до 17.00;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суббота-воскресенье – выходной день.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4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199" y="86916"/>
            <a:ext cx="1000584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постановки ребенка на учет в МФЦ либо в Управление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Администрации Таймырского Долгано-Ненецкого муниципального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собой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прием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иметь следующие документы:</a:t>
            </a:r>
          </a:p>
          <a:p>
            <a:pPr algn="just"/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заявителя;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подтверждающий право заявителя на пребывание в Российской Федерации, документ(-ы), удостоверяющий(е) личность ребенка и подтверждающий(е) законность представления прав ребенка (для заявителя - иностранного гражданина либо лица без гражданства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подтверждающий установление опеки (при необходимости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психолого-медико-педагогической комиссии (при необходимости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подтверждающий потребность в обучении в группе оздоровительной направленности (при необходимости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подтверждающий наличие права на специальные меры поддержки (гарантии) отдельных категорий граждан и их семей (при необходимости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содержащий сведения о месте пребывания, месте фактического проживания ребенка (при отсутствии свидетельства о регистрации ребенка по месту жительства или по месту пребывания на закрепленной территории). </a:t>
            </a:r>
          </a:p>
        </p:txBody>
      </p:sp>
    </p:spTree>
    <p:extLst>
      <p:ext uri="{BB962C8B-B14F-4D97-AF65-F5344CB8AC3E}">
        <p14:creationId xmlns:p14="http://schemas.microsoft.com/office/powerpoint/2010/main" val="29498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2055" y="175846"/>
            <a:ext cx="1021605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информацию по вопросам постановки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учет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образовательные организации, реализующие образовательные программы дошкольного образования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Таймырского Долгано-Ненецкого муниципального района вы можете по адресу:</a:t>
            </a: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647000, Красноярский край,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Таймырский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Долгано-Ненецкий муниципальный район,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Дудинка, ул. Советская, д.16.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Электронный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info@taimyr-edu.ru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Справочный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(39191)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5-11-10.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Кабинет 303.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График работы: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понедельник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пятница – с 09:00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17:00;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граждан осуществляется каждую среду по предварительной записи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Запись осуществляется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телефону:5-11-10;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Время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перерыва на обед – с 13:00 до 14:00;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269</TotalTime>
  <Words>527</Words>
  <Application>Microsoft Office PowerPoint</Application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Способы подачи заявления: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образования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Пашина Кира Александровна 5-11-10</dc:creator>
  <cp:lastModifiedBy>Пашина Кира Александровна 5-11-10</cp:lastModifiedBy>
  <cp:revision>37</cp:revision>
  <cp:lastPrinted>2023-08-21T07:41:26Z</cp:lastPrinted>
  <dcterms:created xsi:type="dcterms:W3CDTF">2023-08-17T08:29:33Z</dcterms:created>
  <dcterms:modified xsi:type="dcterms:W3CDTF">2023-08-23T07:39:35Z</dcterms:modified>
</cp:coreProperties>
</file>